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8" r:id="rId2"/>
    <p:sldMasterId id="2147483672" r:id="rId3"/>
    <p:sldMasterId id="2147483676" r:id="rId4"/>
    <p:sldMasterId id="2147483691" r:id="rId5"/>
  </p:sldMasterIdLst>
  <p:notesMasterIdLst>
    <p:notesMasterId r:id="rId107"/>
  </p:notesMasterIdLst>
  <p:sldIdLst>
    <p:sldId id="256" r:id="rId6"/>
    <p:sldId id="259" r:id="rId7"/>
    <p:sldId id="258" r:id="rId8"/>
    <p:sldId id="260" r:id="rId9"/>
    <p:sldId id="261" r:id="rId10"/>
    <p:sldId id="262" r:id="rId11"/>
    <p:sldId id="898" r:id="rId12"/>
    <p:sldId id="1148" r:id="rId13"/>
    <p:sldId id="844" r:id="rId14"/>
    <p:sldId id="848" r:id="rId15"/>
    <p:sldId id="868" r:id="rId16"/>
    <p:sldId id="853" r:id="rId17"/>
    <p:sldId id="1144" r:id="rId18"/>
    <p:sldId id="1232" r:id="rId19"/>
    <p:sldId id="845" r:id="rId20"/>
    <p:sldId id="1146" r:id="rId21"/>
    <p:sldId id="1147" r:id="rId22"/>
    <p:sldId id="1151" r:id="rId23"/>
    <p:sldId id="1212" r:id="rId24"/>
    <p:sldId id="1213" r:id="rId25"/>
    <p:sldId id="1210" r:id="rId26"/>
    <p:sldId id="1220" r:id="rId27"/>
    <p:sldId id="1211" r:id="rId28"/>
    <p:sldId id="1149" r:id="rId29"/>
    <p:sldId id="905" r:id="rId30"/>
    <p:sldId id="1156" r:id="rId31"/>
    <p:sldId id="1157" r:id="rId32"/>
    <p:sldId id="1238" r:id="rId33"/>
    <p:sldId id="1154" r:id="rId34"/>
    <p:sldId id="1134" r:id="rId35"/>
    <p:sldId id="1166" r:id="rId36"/>
    <p:sldId id="1168" r:id="rId37"/>
    <p:sldId id="1219" r:id="rId38"/>
    <p:sldId id="1222" r:id="rId39"/>
    <p:sldId id="1221" r:id="rId40"/>
    <p:sldId id="1231" r:id="rId41"/>
    <p:sldId id="1160" r:id="rId42"/>
    <p:sldId id="1176" r:id="rId43"/>
    <p:sldId id="1170" r:id="rId44"/>
    <p:sldId id="1175" r:id="rId45"/>
    <p:sldId id="1178" r:id="rId46"/>
    <p:sldId id="278" r:id="rId47"/>
    <p:sldId id="282" r:id="rId48"/>
    <p:sldId id="1179" r:id="rId49"/>
    <p:sldId id="877" r:id="rId50"/>
    <p:sldId id="1177" r:id="rId51"/>
    <p:sldId id="286" r:id="rId52"/>
    <p:sldId id="287" r:id="rId53"/>
    <p:sldId id="280" r:id="rId54"/>
    <p:sldId id="283" r:id="rId55"/>
    <p:sldId id="284" r:id="rId56"/>
    <p:sldId id="285" r:id="rId57"/>
    <p:sldId id="860" r:id="rId58"/>
    <p:sldId id="861" r:id="rId59"/>
    <p:sldId id="915" r:id="rId60"/>
    <p:sldId id="277" r:id="rId61"/>
    <p:sldId id="1182" r:id="rId62"/>
    <p:sldId id="874" r:id="rId63"/>
    <p:sldId id="1180" r:id="rId64"/>
    <p:sldId id="899" r:id="rId65"/>
    <p:sldId id="1181" r:id="rId66"/>
    <p:sldId id="1183" r:id="rId67"/>
    <p:sldId id="1172" r:id="rId68"/>
    <p:sldId id="1239" r:id="rId69"/>
    <p:sldId id="1162" r:id="rId70"/>
    <p:sldId id="1223" r:id="rId71"/>
    <p:sldId id="1184" r:id="rId72"/>
    <p:sldId id="1187" r:id="rId73"/>
    <p:sldId id="266" r:id="rId74"/>
    <p:sldId id="267" r:id="rId75"/>
    <p:sldId id="269" r:id="rId76"/>
    <p:sldId id="1009" r:id="rId77"/>
    <p:sldId id="1139" r:id="rId78"/>
    <p:sldId id="1186" r:id="rId79"/>
    <p:sldId id="1218" r:id="rId80"/>
    <p:sldId id="1188" r:id="rId81"/>
    <p:sldId id="1240" r:id="rId82"/>
    <p:sldId id="1163" r:id="rId83"/>
    <p:sldId id="1189" r:id="rId84"/>
    <p:sldId id="1137" r:id="rId85"/>
    <p:sldId id="1199" r:id="rId86"/>
    <p:sldId id="1200" r:id="rId87"/>
    <p:sldId id="1201" r:id="rId88"/>
    <p:sldId id="1190" r:id="rId89"/>
    <p:sldId id="1198" r:id="rId90"/>
    <p:sldId id="1173" r:id="rId91"/>
    <p:sldId id="1241" r:id="rId92"/>
    <p:sldId id="1164" r:id="rId93"/>
    <p:sldId id="1202" r:id="rId94"/>
    <p:sldId id="1203" r:id="rId95"/>
    <p:sldId id="1204" r:id="rId96"/>
    <p:sldId id="1207" r:id="rId97"/>
    <p:sldId id="1205" r:id="rId98"/>
    <p:sldId id="1206" r:id="rId99"/>
    <p:sldId id="733" r:id="rId100"/>
    <p:sldId id="732" r:id="rId101"/>
    <p:sldId id="1242" r:id="rId102"/>
    <p:sldId id="1158" r:id="rId103"/>
    <p:sldId id="1159" r:id="rId104"/>
    <p:sldId id="1143" r:id="rId105"/>
    <p:sldId id="902" r:id="rId106"/>
  </p:sldIdLst>
  <p:sldSz cx="12192000" cy="6858000"/>
  <p:notesSz cx="6858000" cy="9144000"/>
  <p:defaultTextStyle>
    <a:defPPr>
      <a:defRPr kern="0"/>
    </a:def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p:restoredTop sz="81888"/>
  </p:normalViewPr>
  <p:slideViewPr>
    <p:cSldViewPr snapToGrid="0">
      <p:cViewPr>
        <p:scale>
          <a:sx n="134" d="100"/>
          <a:sy n="134" d="100"/>
        </p:scale>
        <p:origin x="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notesMaster" Target="notesMasters/notesMaster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presProps" Target="pres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viewProps" Target="view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ata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ata6.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ata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6" Type="http://schemas.openxmlformats.org/officeDocument/2006/relationships/image" Target="../media/image36.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F1AE31-4BDB-4AEF-9CF9-4AEA0686829F}"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03C7D464-7D96-4DED-9978-CFA121FF1DB4}">
      <dgm:prSet/>
      <dgm:spPr/>
      <dgm:t>
        <a:bodyPr/>
        <a:lstStyle/>
        <a:p>
          <a:pPr>
            <a:lnSpc>
              <a:spcPct val="100000"/>
            </a:lnSpc>
          </a:pPr>
          <a:r>
            <a:rPr lang="en-US" dirty="0"/>
            <a:t>Setting up: 9:00 – 9:20 Google cloud set up and workshop introduction </a:t>
          </a:r>
        </a:p>
      </dgm:t>
    </dgm:pt>
    <dgm:pt modelId="{C5BB42A1-B4F6-4760-A117-BDF1435B92B9}" type="parTrans" cxnId="{BC7310F0-B6A7-438A-BFBE-C75DFA329A79}">
      <dgm:prSet/>
      <dgm:spPr/>
      <dgm:t>
        <a:bodyPr/>
        <a:lstStyle/>
        <a:p>
          <a:endParaRPr lang="en-US"/>
        </a:p>
      </dgm:t>
    </dgm:pt>
    <dgm:pt modelId="{D5CD42C2-1801-411A-A567-52CD2391E0CC}" type="sibTrans" cxnId="{BC7310F0-B6A7-438A-BFBE-C75DFA329A79}">
      <dgm:prSet/>
      <dgm:spPr/>
      <dgm:t>
        <a:bodyPr/>
        <a:lstStyle/>
        <a:p>
          <a:endParaRPr lang="en-US"/>
        </a:p>
      </dgm:t>
    </dgm:pt>
    <dgm:pt modelId="{12923296-B4E4-4749-9AE1-816BC0FCBD82}">
      <dgm:prSet/>
      <dgm:spPr/>
      <dgm:t>
        <a:bodyPr/>
        <a:lstStyle/>
        <a:p>
          <a:pPr>
            <a:lnSpc>
              <a:spcPct val="100000"/>
            </a:lnSpc>
          </a:pPr>
          <a:r>
            <a:rPr lang="en-US" dirty="0"/>
            <a:t>Session 1: 9:20 – 10:35 Introduction to single-cell pre-processing</a:t>
          </a:r>
        </a:p>
      </dgm:t>
    </dgm:pt>
    <dgm:pt modelId="{69C50803-C337-492D-97F0-A25B44123A63}" type="parTrans" cxnId="{3B71FBD1-FB74-4388-A8B4-3E9A2E99F9EB}">
      <dgm:prSet/>
      <dgm:spPr/>
      <dgm:t>
        <a:bodyPr/>
        <a:lstStyle/>
        <a:p>
          <a:endParaRPr lang="en-US"/>
        </a:p>
      </dgm:t>
    </dgm:pt>
    <dgm:pt modelId="{22837656-7A5D-4FBE-ABCC-0F1C39DA2733}" type="sibTrans" cxnId="{3B71FBD1-FB74-4388-A8B4-3E9A2E99F9EB}">
      <dgm:prSet/>
      <dgm:spPr/>
      <dgm:t>
        <a:bodyPr/>
        <a:lstStyle/>
        <a:p>
          <a:endParaRPr lang="en-US"/>
        </a:p>
      </dgm:t>
    </dgm:pt>
    <dgm:pt modelId="{33139C3F-5CAC-467B-85C1-90A9354BCC9E}">
      <dgm:prSet/>
      <dgm:spPr/>
      <dgm:t>
        <a:bodyPr/>
        <a:lstStyle/>
        <a:p>
          <a:pPr>
            <a:lnSpc>
              <a:spcPct val="100000"/>
            </a:lnSpc>
          </a:pPr>
          <a:r>
            <a:rPr lang="en-US" dirty="0"/>
            <a:t>Session 2: 10:50 – 12:00 Basics of single-cell annotation</a:t>
          </a:r>
        </a:p>
      </dgm:t>
    </dgm:pt>
    <dgm:pt modelId="{0DACECED-461C-4495-8B1C-169A600535D6}" type="parTrans" cxnId="{85E46927-34B8-48F9-A4D8-716908083E8A}">
      <dgm:prSet/>
      <dgm:spPr/>
      <dgm:t>
        <a:bodyPr/>
        <a:lstStyle/>
        <a:p>
          <a:endParaRPr lang="en-US"/>
        </a:p>
      </dgm:t>
    </dgm:pt>
    <dgm:pt modelId="{8BF87BF0-91BA-43F7-A933-2F45284CB162}" type="sibTrans" cxnId="{85E46927-34B8-48F9-A4D8-716908083E8A}">
      <dgm:prSet/>
      <dgm:spPr/>
      <dgm:t>
        <a:bodyPr/>
        <a:lstStyle/>
        <a:p>
          <a:endParaRPr lang="en-US"/>
        </a:p>
      </dgm:t>
    </dgm:pt>
    <dgm:pt modelId="{44667716-3FF8-4A3E-A23D-C4EB8DA5B671}">
      <dgm:prSet/>
      <dgm:spPr/>
      <dgm:t>
        <a:bodyPr/>
        <a:lstStyle/>
        <a:p>
          <a:pPr>
            <a:lnSpc>
              <a:spcPct val="100000"/>
            </a:lnSpc>
          </a:pPr>
          <a:r>
            <a:rPr lang="en-US" dirty="0"/>
            <a:t>Session 3: 13:00 – 13:45 </a:t>
          </a:r>
          <a:r>
            <a:rPr lang="en-GB" dirty="0"/>
            <a:t>Introduction to trajectory analysis</a:t>
          </a:r>
          <a:endParaRPr lang="en-US" dirty="0"/>
        </a:p>
      </dgm:t>
    </dgm:pt>
    <dgm:pt modelId="{7500C60A-631C-499F-AA93-B102649F6429}" type="sibTrans" cxnId="{04C610FE-E556-45FB-B829-F8E410F88D04}">
      <dgm:prSet/>
      <dgm:spPr/>
      <dgm:t>
        <a:bodyPr/>
        <a:lstStyle/>
        <a:p>
          <a:endParaRPr lang="en-US"/>
        </a:p>
      </dgm:t>
    </dgm:pt>
    <dgm:pt modelId="{7D660B6D-0093-46D4-AFAD-75C7FA936D34}" type="parTrans" cxnId="{04C610FE-E556-45FB-B829-F8E410F88D04}">
      <dgm:prSet/>
      <dgm:spPr/>
      <dgm:t>
        <a:bodyPr/>
        <a:lstStyle/>
        <a:p>
          <a:endParaRPr lang="en-US"/>
        </a:p>
      </dgm:t>
    </dgm:pt>
    <dgm:pt modelId="{7A046A56-5412-40F6-9A30-2D684D4F1794}">
      <dgm:prSet/>
      <dgm:spPr/>
      <dgm:t>
        <a:bodyPr/>
        <a:lstStyle/>
        <a:p>
          <a:pPr>
            <a:lnSpc>
              <a:spcPct val="100000"/>
            </a:lnSpc>
          </a:pPr>
          <a:r>
            <a:rPr lang="en-US" dirty="0"/>
            <a:t>Wrap up: 16:00 – 16:15 Conclusion and wrap up</a:t>
          </a:r>
        </a:p>
      </dgm:t>
    </dgm:pt>
    <dgm:pt modelId="{211254E5-D560-4832-B6B6-32004DEDF629}" type="sibTrans" cxnId="{014993C1-5863-4F3C-BABD-0E62FBF71D25}">
      <dgm:prSet/>
      <dgm:spPr/>
      <dgm:t>
        <a:bodyPr/>
        <a:lstStyle/>
        <a:p>
          <a:endParaRPr lang="en-US"/>
        </a:p>
      </dgm:t>
    </dgm:pt>
    <dgm:pt modelId="{24FFDE45-A3AD-44A1-843A-41FD5FD25891}" type="parTrans" cxnId="{014993C1-5863-4F3C-BABD-0E62FBF71D25}">
      <dgm:prSet/>
      <dgm:spPr/>
      <dgm:t>
        <a:bodyPr/>
        <a:lstStyle/>
        <a:p>
          <a:endParaRPr lang="en-US"/>
        </a:p>
      </dgm:t>
    </dgm:pt>
    <dgm:pt modelId="{A0B62E63-13DE-204E-B773-A99436E444FB}">
      <dgm:prSet/>
      <dgm:spPr/>
      <dgm:t>
        <a:bodyPr/>
        <a:lstStyle/>
        <a:p>
          <a:pPr>
            <a:lnSpc>
              <a:spcPct val="100000"/>
            </a:lnSpc>
          </a:pPr>
          <a:r>
            <a:rPr lang="en-GB" dirty="0"/>
            <a:t>Session 4: 13:45 </a:t>
          </a:r>
          <a:r>
            <a:rPr lang="en-US" dirty="0"/>
            <a:t>– 14:30 </a:t>
          </a:r>
          <a:r>
            <a:rPr lang="en-GB" dirty="0"/>
            <a:t>Assessing appropriateness of trajectory</a:t>
          </a:r>
        </a:p>
      </dgm:t>
    </dgm:pt>
    <dgm:pt modelId="{B98DCD1E-7DC0-1841-9433-34DC5D7134AC}" type="parTrans" cxnId="{12996F8D-FD95-D249-9919-60FD8B7E571B}">
      <dgm:prSet/>
      <dgm:spPr/>
      <dgm:t>
        <a:bodyPr/>
        <a:lstStyle/>
        <a:p>
          <a:endParaRPr lang="en-GB"/>
        </a:p>
      </dgm:t>
    </dgm:pt>
    <dgm:pt modelId="{B6A10C7A-8B20-FF41-ABF8-18E776505611}" type="sibTrans" cxnId="{12996F8D-FD95-D249-9919-60FD8B7E571B}">
      <dgm:prSet/>
      <dgm:spPr/>
      <dgm:t>
        <a:bodyPr/>
        <a:lstStyle/>
        <a:p>
          <a:endParaRPr lang="en-GB"/>
        </a:p>
      </dgm:t>
    </dgm:pt>
    <dgm:pt modelId="{A0C0DD49-612B-474A-B108-DEC96A2BF2B2}">
      <dgm:prSet/>
      <dgm:spPr/>
      <dgm:t>
        <a:bodyPr/>
        <a:lstStyle/>
        <a:p>
          <a:pPr>
            <a:lnSpc>
              <a:spcPct val="100000"/>
            </a:lnSpc>
          </a:pPr>
          <a:r>
            <a:rPr lang="en-GB" dirty="0"/>
            <a:t>Session 5: 14:45 </a:t>
          </a:r>
          <a:r>
            <a:rPr lang="en-US" dirty="0"/>
            <a:t>–</a:t>
          </a:r>
          <a:r>
            <a:rPr lang="en-GB" dirty="0"/>
            <a:t> 15:45 Characterisation of the trajectory</a:t>
          </a:r>
        </a:p>
      </dgm:t>
    </dgm:pt>
    <dgm:pt modelId="{2FC11591-6F0D-B442-B85E-82BCFD7C50C3}" type="parTrans" cxnId="{56C303CE-1C8B-8441-AE33-6D06999D8572}">
      <dgm:prSet/>
      <dgm:spPr/>
      <dgm:t>
        <a:bodyPr/>
        <a:lstStyle/>
        <a:p>
          <a:endParaRPr lang="en-GB"/>
        </a:p>
      </dgm:t>
    </dgm:pt>
    <dgm:pt modelId="{C03DAEB7-BD30-5748-A056-D3114A22485F}" type="sibTrans" cxnId="{56C303CE-1C8B-8441-AE33-6D06999D8572}">
      <dgm:prSet/>
      <dgm:spPr/>
      <dgm:t>
        <a:bodyPr/>
        <a:lstStyle/>
        <a:p>
          <a:endParaRPr lang="en-GB"/>
        </a:p>
      </dgm:t>
    </dgm:pt>
    <dgm:pt modelId="{0455FED2-8F19-F849-9828-6485546DFBBE}">
      <dgm:prSet/>
      <dgm:spPr/>
      <dgm:t>
        <a:bodyPr/>
        <a:lstStyle/>
        <a:p>
          <a:pPr>
            <a:lnSpc>
              <a:spcPct val="100000"/>
            </a:lnSpc>
          </a:pPr>
          <a:r>
            <a:rPr lang="en-GB" dirty="0"/>
            <a:t>LUNCH: 12:00 – 13:00</a:t>
          </a:r>
        </a:p>
      </dgm:t>
    </dgm:pt>
    <dgm:pt modelId="{E1D1FA97-EB9D-3741-9799-E266A96FA9E5}" type="parTrans" cxnId="{5CE60889-7D9E-2746-BF70-16C419C8D43E}">
      <dgm:prSet/>
      <dgm:spPr/>
      <dgm:t>
        <a:bodyPr/>
        <a:lstStyle/>
        <a:p>
          <a:endParaRPr lang="en-GB"/>
        </a:p>
      </dgm:t>
    </dgm:pt>
    <dgm:pt modelId="{76C6361B-B43C-8B40-B5DA-D52507B99D3E}" type="sibTrans" cxnId="{5CE60889-7D9E-2746-BF70-16C419C8D43E}">
      <dgm:prSet/>
      <dgm:spPr/>
      <dgm:t>
        <a:bodyPr/>
        <a:lstStyle/>
        <a:p>
          <a:endParaRPr lang="en-GB"/>
        </a:p>
      </dgm:t>
    </dgm:pt>
    <dgm:pt modelId="{C3BFCA92-0841-B148-A696-A3AF19CC56A2}">
      <dgm:prSet/>
      <dgm:spPr>
        <a:ln>
          <a:noFill/>
        </a:ln>
      </dgm:spPr>
      <dgm:t>
        <a:bodyPr/>
        <a:lstStyle/>
        <a:p>
          <a:pPr>
            <a:lnSpc>
              <a:spcPct val="100000"/>
            </a:lnSpc>
          </a:pPr>
          <a:r>
            <a:rPr lang="en-GB" dirty="0"/>
            <a:t>BREAK: 10:35 – 10:50</a:t>
          </a:r>
        </a:p>
      </dgm:t>
    </dgm:pt>
    <dgm:pt modelId="{BE24FD39-C6E9-6F4A-94E5-3A63F7659CF4}" type="sibTrans" cxnId="{91E49A5F-8FF7-5447-8FF6-776C47B3329B}">
      <dgm:prSet/>
      <dgm:spPr/>
      <dgm:t>
        <a:bodyPr/>
        <a:lstStyle/>
        <a:p>
          <a:endParaRPr lang="en-GB"/>
        </a:p>
      </dgm:t>
    </dgm:pt>
    <dgm:pt modelId="{6EC39935-FBB0-F24D-A5AA-1973FF30C1F8}" type="parTrans" cxnId="{91E49A5F-8FF7-5447-8FF6-776C47B3329B}">
      <dgm:prSet/>
      <dgm:spPr/>
      <dgm:t>
        <a:bodyPr/>
        <a:lstStyle/>
        <a:p>
          <a:endParaRPr lang="en-GB"/>
        </a:p>
      </dgm:t>
    </dgm:pt>
    <dgm:pt modelId="{FE0C83EC-1927-A841-B9E3-3BB3818E84A3}">
      <dgm:prSet/>
      <dgm:spPr/>
      <dgm:t>
        <a:bodyPr/>
        <a:lstStyle/>
        <a:p>
          <a:pPr>
            <a:lnSpc>
              <a:spcPct val="100000"/>
            </a:lnSpc>
          </a:pPr>
          <a:r>
            <a:rPr lang="en-GB" dirty="0"/>
            <a:t>BREAK: 14:30 – 14:45</a:t>
          </a:r>
        </a:p>
      </dgm:t>
    </dgm:pt>
    <dgm:pt modelId="{DF5518F5-C29B-7C40-A2B3-8EB057F49915}" type="parTrans" cxnId="{B61E61C9-FF8C-B447-B3BE-405E3BDCD9EB}">
      <dgm:prSet/>
      <dgm:spPr/>
      <dgm:t>
        <a:bodyPr/>
        <a:lstStyle/>
        <a:p>
          <a:endParaRPr lang="en-GB"/>
        </a:p>
      </dgm:t>
    </dgm:pt>
    <dgm:pt modelId="{ED4917E1-AFE4-0F48-BDCB-F9094E268CDB}" type="sibTrans" cxnId="{B61E61C9-FF8C-B447-B3BE-405E3BDCD9EB}">
      <dgm:prSet/>
      <dgm:spPr/>
      <dgm:t>
        <a:bodyPr/>
        <a:lstStyle/>
        <a:p>
          <a:endParaRPr lang="en-GB"/>
        </a:p>
      </dgm:t>
    </dgm:pt>
    <dgm:pt modelId="{B11C57A3-88EA-491E-9069-7DD077D93E65}" type="pres">
      <dgm:prSet presAssocID="{74F1AE31-4BDB-4AEF-9CF9-4AEA0686829F}" presName="root" presStyleCnt="0">
        <dgm:presLayoutVars>
          <dgm:dir/>
          <dgm:resizeHandles val="exact"/>
        </dgm:presLayoutVars>
      </dgm:prSet>
      <dgm:spPr/>
    </dgm:pt>
    <dgm:pt modelId="{11051DB7-5EFD-439D-AFE3-F59447695DF2}" type="pres">
      <dgm:prSet presAssocID="{03C7D464-7D96-4DED-9978-CFA121FF1DB4}" presName="compNode" presStyleCnt="0"/>
      <dgm:spPr/>
    </dgm:pt>
    <dgm:pt modelId="{C80FBCD6-F7DE-4893-9727-D13A2CE8655D}" type="pres">
      <dgm:prSet presAssocID="{03C7D464-7D96-4DED-9978-CFA121FF1DB4}" presName="bgRect" presStyleLbl="bgShp" presStyleIdx="0" presStyleCnt="10" custLinFactNeighborX="-86157" custLinFactNeighborY="2316"/>
      <dgm:spPr/>
    </dgm:pt>
    <dgm:pt modelId="{0A5EA42D-D459-40E5-8205-BB7C47E5C4BD}" type="pres">
      <dgm:prSet presAssocID="{03C7D464-7D96-4DED-9978-CFA121FF1DB4}" presName="iconRect" presStyleLbl="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aptop with solid fill"/>
        </a:ext>
      </dgm:extLst>
    </dgm:pt>
    <dgm:pt modelId="{6DC7359D-20CF-4D8A-AE3F-515C4C4AAF85}" type="pres">
      <dgm:prSet presAssocID="{03C7D464-7D96-4DED-9978-CFA121FF1DB4}" presName="spaceRect" presStyleCnt="0"/>
      <dgm:spPr/>
    </dgm:pt>
    <dgm:pt modelId="{D6C96FF1-7A8C-4039-AAE7-B2615CEA78A7}" type="pres">
      <dgm:prSet presAssocID="{03C7D464-7D96-4DED-9978-CFA121FF1DB4}" presName="parTx" presStyleLbl="revTx" presStyleIdx="0" presStyleCnt="10">
        <dgm:presLayoutVars>
          <dgm:chMax val="0"/>
          <dgm:chPref val="0"/>
        </dgm:presLayoutVars>
      </dgm:prSet>
      <dgm:spPr/>
    </dgm:pt>
    <dgm:pt modelId="{0F9C68EC-D107-4423-96A5-411DD5008522}" type="pres">
      <dgm:prSet presAssocID="{D5CD42C2-1801-411A-A567-52CD2391E0CC}" presName="sibTrans" presStyleCnt="0"/>
      <dgm:spPr/>
    </dgm:pt>
    <dgm:pt modelId="{7C8B9FA5-BA09-46E0-8D10-EF7F2A931C4B}" type="pres">
      <dgm:prSet presAssocID="{12923296-B4E4-4749-9AE1-816BC0FCBD82}" presName="compNode" presStyleCnt="0"/>
      <dgm:spPr/>
    </dgm:pt>
    <dgm:pt modelId="{1B3F6F26-31BC-4483-8842-61D5BA02FCA1}" type="pres">
      <dgm:prSet presAssocID="{12923296-B4E4-4749-9AE1-816BC0FCBD82}" presName="bgRect" presStyleLbl="bgShp" presStyleIdx="1" presStyleCnt="10"/>
      <dgm:spPr/>
    </dgm:pt>
    <dgm:pt modelId="{BA5DC396-7A5F-4603-B60F-61B64C3D4754}" type="pres">
      <dgm:prSet presAssocID="{12923296-B4E4-4749-9AE1-816BC0FCBD82}" presName="iconRect" presStyleLbl="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rm with solid fill"/>
        </a:ext>
      </dgm:extLst>
    </dgm:pt>
    <dgm:pt modelId="{2EDEA8BD-ED22-435C-A910-43DEE5789CC4}" type="pres">
      <dgm:prSet presAssocID="{12923296-B4E4-4749-9AE1-816BC0FCBD82}" presName="spaceRect" presStyleCnt="0"/>
      <dgm:spPr/>
    </dgm:pt>
    <dgm:pt modelId="{9775C06B-750C-4E72-A22E-071D18B5BE1C}" type="pres">
      <dgm:prSet presAssocID="{12923296-B4E4-4749-9AE1-816BC0FCBD82}" presName="parTx" presStyleLbl="revTx" presStyleIdx="1" presStyleCnt="10">
        <dgm:presLayoutVars>
          <dgm:chMax val="0"/>
          <dgm:chPref val="0"/>
        </dgm:presLayoutVars>
      </dgm:prSet>
      <dgm:spPr/>
    </dgm:pt>
    <dgm:pt modelId="{99A46CE1-5626-43DC-9B17-4A531233D0AE}" type="pres">
      <dgm:prSet presAssocID="{22837656-7A5D-4FBE-ABCC-0F1C39DA2733}" presName="sibTrans" presStyleCnt="0"/>
      <dgm:spPr/>
    </dgm:pt>
    <dgm:pt modelId="{458E5E24-C26D-1141-86FD-317257637AD1}" type="pres">
      <dgm:prSet presAssocID="{C3BFCA92-0841-B148-A696-A3AF19CC56A2}" presName="compNode" presStyleCnt="0"/>
      <dgm:spPr/>
    </dgm:pt>
    <dgm:pt modelId="{8A2B8706-22B0-DC43-82AF-7EA9095D3C64}" type="pres">
      <dgm:prSet presAssocID="{C3BFCA92-0841-B148-A696-A3AF19CC56A2}" presName="bgRect" presStyleLbl="bgShp" presStyleIdx="2" presStyleCnt="10" custLinFactNeighborX="-3816"/>
      <dgm:spPr>
        <a:solidFill>
          <a:schemeClr val="bg1">
            <a:lumMod val="95000"/>
          </a:schemeClr>
        </a:solidFill>
        <a:ln>
          <a:noFill/>
        </a:ln>
      </dgm:spPr>
    </dgm:pt>
    <dgm:pt modelId="{889D596A-3754-EA47-897B-E71A15716A26}" type="pres">
      <dgm:prSet presAssocID="{C3BFCA92-0841-B148-A696-A3AF19CC56A2}" presName="iconRect" presStyleLbl="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ea with solid fill"/>
        </a:ext>
      </dgm:extLst>
    </dgm:pt>
    <dgm:pt modelId="{61317BBE-4854-5B4A-89BD-3C0D256ED983}" type="pres">
      <dgm:prSet presAssocID="{C3BFCA92-0841-B148-A696-A3AF19CC56A2}" presName="spaceRect" presStyleCnt="0"/>
      <dgm:spPr/>
    </dgm:pt>
    <dgm:pt modelId="{F84378F9-E3E3-294E-879E-2EE17AD3D8DC}" type="pres">
      <dgm:prSet presAssocID="{C3BFCA92-0841-B148-A696-A3AF19CC56A2}" presName="parTx" presStyleLbl="revTx" presStyleIdx="2" presStyleCnt="10">
        <dgm:presLayoutVars>
          <dgm:chMax val="0"/>
          <dgm:chPref val="0"/>
        </dgm:presLayoutVars>
      </dgm:prSet>
      <dgm:spPr/>
    </dgm:pt>
    <dgm:pt modelId="{7FBA312B-5987-C146-B53F-7837ADF885E9}" type="pres">
      <dgm:prSet presAssocID="{BE24FD39-C6E9-6F4A-94E5-3A63F7659CF4}" presName="sibTrans" presStyleCnt="0"/>
      <dgm:spPr/>
    </dgm:pt>
    <dgm:pt modelId="{2523547A-FED0-402A-AD21-37F42C88D51B}" type="pres">
      <dgm:prSet presAssocID="{33139C3F-5CAC-467B-85C1-90A9354BCC9E}" presName="compNode" presStyleCnt="0"/>
      <dgm:spPr/>
    </dgm:pt>
    <dgm:pt modelId="{7A490030-F4B7-42AD-996F-DD5CBE6BCB73}" type="pres">
      <dgm:prSet presAssocID="{33139C3F-5CAC-467B-85C1-90A9354BCC9E}" presName="bgRect" presStyleLbl="bgShp" presStyleIdx="3" presStyleCnt="10"/>
      <dgm:spPr/>
    </dgm:pt>
    <dgm:pt modelId="{3E0792DD-EABA-41E6-9205-2B49FCA273F8}" type="pres">
      <dgm:prSet presAssocID="{33139C3F-5CAC-467B-85C1-90A9354BCC9E}" presName="iconRect" presStyleLbl="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Nerve outline"/>
        </a:ext>
      </dgm:extLst>
    </dgm:pt>
    <dgm:pt modelId="{D90D7613-EF3E-43B2-A865-6B4C6D791F9F}" type="pres">
      <dgm:prSet presAssocID="{33139C3F-5CAC-467B-85C1-90A9354BCC9E}" presName="spaceRect" presStyleCnt="0"/>
      <dgm:spPr/>
    </dgm:pt>
    <dgm:pt modelId="{37440676-5AFD-4CBF-B481-7AE1532B5DC4}" type="pres">
      <dgm:prSet presAssocID="{33139C3F-5CAC-467B-85C1-90A9354BCC9E}" presName="parTx" presStyleLbl="revTx" presStyleIdx="3" presStyleCnt="10">
        <dgm:presLayoutVars>
          <dgm:chMax val="0"/>
          <dgm:chPref val="0"/>
        </dgm:presLayoutVars>
      </dgm:prSet>
      <dgm:spPr/>
    </dgm:pt>
    <dgm:pt modelId="{3F903D27-1330-4675-B977-0E0C2C737618}" type="pres">
      <dgm:prSet presAssocID="{8BF87BF0-91BA-43F7-A933-2F45284CB162}" presName="sibTrans" presStyleCnt="0"/>
      <dgm:spPr/>
    </dgm:pt>
    <dgm:pt modelId="{4620BB98-8EE6-D44E-BA44-B948C7183A22}" type="pres">
      <dgm:prSet presAssocID="{0455FED2-8F19-F849-9828-6485546DFBBE}" presName="compNode" presStyleCnt="0"/>
      <dgm:spPr/>
    </dgm:pt>
    <dgm:pt modelId="{2D55DEF3-11FD-974A-B361-9DE2D30BFAA3}" type="pres">
      <dgm:prSet presAssocID="{0455FED2-8F19-F849-9828-6485546DFBBE}" presName="bgRect" presStyleLbl="bgShp" presStyleIdx="4" presStyleCnt="10"/>
      <dgm:spPr>
        <a:solidFill>
          <a:schemeClr val="bg1">
            <a:lumMod val="95000"/>
          </a:schemeClr>
        </a:solidFill>
      </dgm:spPr>
    </dgm:pt>
    <dgm:pt modelId="{EDF3AF85-DD8E-8D41-A2AD-FE09F73C4F0F}" type="pres">
      <dgm:prSet presAssocID="{0455FED2-8F19-F849-9828-6485546DFBBE}" presName="iconRect" presStyleLbl="node1" presStyleIdx="4"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676D9959-653C-5D44-9BDF-475F34CAC031}" type="pres">
      <dgm:prSet presAssocID="{0455FED2-8F19-F849-9828-6485546DFBBE}" presName="spaceRect" presStyleCnt="0"/>
      <dgm:spPr/>
    </dgm:pt>
    <dgm:pt modelId="{AC89E026-8E42-4648-A66C-71B45B993073}" type="pres">
      <dgm:prSet presAssocID="{0455FED2-8F19-F849-9828-6485546DFBBE}" presName="parTx" presStyleLbl="revTx" presStyleIdx="4" presStyleCnt="10">
        <dgm:presLayoutVars>
          <dgm:chMax val="0"/>
          <dgm:chPref val="0"/>
        </dgm:presLayoutVars>
      </dgm:prSet>
      <dgm:spPr/>
    </dgm:pt>
    <dgm:pt modelId="{42076D2B-0C97-E441-A51D-B5AB5EACAAC7}" type="pres">
      <dgm:prSet presAssocID="{76C6361B-B43C-8B40-B5DA-D52507B99D3E}" presName="sibTrans" presStyleCnt="0"/>
      <dgm:spPr/>
    </dgm:pt>
    <dgm:pt modelId="{8A0B5CA2-A2D3-479B-9404-DABEECF003D6}" type="pres">
      <dgm:prSet presAssocID="{44667716-3FF8-4A3E-A23D-C4EB8DA5B671}" presName="compNode" presStyleCnt="0"/>
      <dgm:spPr/>
    </dgm:pt>
    <dgm:pt modelId="{15690EDF-37C1-4EA8-9693-923325356FE0}" type="pres">
      <dgm:prSet presAssocID="{44667716-3FF8-4A3E-A23D-C4EB8DA5B671}" presName="bgRect" presStyleLbl="bgShp" presStyleIdx="5" presStyleCnt="10"/>
      <dgm:spPr/>
    </dgm:pt>
    <dgm:pt modelId="{7CEF96F6-C96F-4792-BB21-936492494DAC}" type="pres">
      <dgm:prSet presAssocID="{44667716-3FF8-4A3E-A23D-C4EB8DA5B671}" presName="iconRect" presStyleLbl="node1" presStyleIdx="5"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itochondria outline"/>
        </a:ext>
      </dgm:extLst>
    </dgm:pt>
    <dgm:pt modelId="{11F3030F-4D8E-4D6C-B6BB-BCEE105ABC2C}" type="pres">
      <dgm:prSet presAssocID="{44667716-3FF8-4A3E-A23D-C4EB8DA5B671}" presName="spaceRect" presStyleCnt="0"/>
      <dgm:spPr/>
    </dgm:pt>
    <dgm:pt modelId="{5AE8B591-C129-4543-BF86-8922A746420D}" type="pres">
      <dgm:prSet presAssocID="{44667716-3FF8-4A3E-A23D-C4EB8DA5B671}" presName="parTx" presStyleLbl="revTx" presStyleIdx="5" presStyleCnt="10">
        <dgm:presLayoutVars>
          <dgm:chMax val="0"/>
          <dgm:chPref val="0"/>
        </dgm:presLayoutVars>
      </dgm:prSet>
      <dgm:spPr/>
    </dgm:pt>
    <dgm:pt modelId="{A18D9BF6-AB35-495E-BD15-D8B3687EC3DF}" type="pres">
      <dgm:prSet presAssocID="{7500C60A-631C-499F-AA93-B102649F6429}" presName="sibTrans" presStyleCnt="0"/>
      <dgm:spPr/>
    </dgm:pt>
    <dgm:pt modelId="{C12C5EDF-4B96-F24B-A46A-21923D4D2022}" type="pres">
      <dgm:prSet presAssocID="{A0B62E63-13DE-204E-B773-A99436E444FB}" presName="compNode" presStyleCnt="0"/>
      <dgm:spPr/>
    </dgm:pt>
    <dgm:pt modelId="{AF203830-8D2E-394C-BFAA-7D4F35CB1A98}" type="pres">
      <dgm:prSet presAssocID="{A0B62E63-13DE-204E-B773-A99436E444FB}" presName="bgRect" presStyleLbl="bgShp" presStyleIdx="6" presStyleCnt="10"/>
      <dgm:spPr/>
    </dgm:pt>
    <dgm:pt modelId="{9FBE37E1-C34F-3F4E-A08F-E7342BE511DB}" type="pres">
      <dgm:prSet presAssocID="{A0B62E63-13DE-204E-B773-A99436E444FB}" presName="iconRect" presStyleLbl="node1" presStyleIdx="6"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Hourglass 60% outline"/>
        </a:ext>
      </dgm:extLst>
    </dgm:pt>
    <dgm:pt modelId="{E1C991D9-9FBB-A047-B64A-65491490560A}" type="pres">
      <dgm:prSet presAssocID="{A0B62E63-13DE-204E-B773-A99436E444FB}" presName="spaceRect" presStyleCnt="0"/>
      <dgm:spPr/>
    </dgm:pt>
    <dgm:pt modelId="{F26A6DC6-C9A4-8741-9A86-54A26FAB096C}" type="pres">
      <dgm:prSet presAssocID="{A0B62E63-13DE-204E-B773-A99436E444FB}" presName="parTx" presStyleLbl="revTx" presStyleIdx="6" presStyleCnt="10">
        <dgm:presLayoutVars>
          <dgm:chMax val="0"/>
          <dgm:chPref val="0"/>
        </dgm:presLayoutVars>
      </dgm:prSet>
      <dgm:spPr/>
    </dgm:pt>
    <dgm:pt modelId="{4004DF17-4648-5C4B-BFE6-6FF37F738B72}" type="pres">
      <dgm:prSet presAssocID="{B6A10C7A-8B20-FF41-ABF8-18E776505611}" presName="sibTrans" presStyleCnt="0"/>
      <dgm:spPr/>
    </dgm:pt>
    <dgm:pt modelId="{6DFE8F58-AFEF-BC47-80A2-74CC4F3501DE}" type="pres">
      <dgm:prSet presAssocID="{FE0C83EC-1927-A841-B9E3-3BB3818E84A3}" presName="compNode" presStyleCnt="0"/>
      <dgm:spPr/>
    </dgm:pt>
    <dgm:pt modelId="{C60804C9-FF19-D143-B32D-133D7657CBD8}" type="pres">
      <dgm:prSet presAssocID="{FE0C83EC-1927-A841-B9E3-3BB3818E84A3}" presName="bgRect" presStyleLbl="bgShp" presStyleIdx="7" presStyleCnt="10"/>
      <dgm:spPr>
        <a:solidFill>
          <a:schemeClr val="bg1">
            <a:lumMod val="95000"/>
          </a:schemeClr>
        </a:solidFill>
      </dgm:spPr>
    </dgm:pt>
    <dgm:pt modelId="{412BDA5A-ED7A-5249-88E7-0D974CB012A1}" type="pres">
      <dgm:prSet presAssocID="{FE0C83EC-1927-A841-B9E3-3BB3818E84A3}" presName="iconRect" presStyleLbl="node1" presStyleIdx="7"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550C5E38-DC3E-0A4A-A97B-E9EC98315FA0}" type="pres">
      <dgm:prSet presAssocID="{FE0C83EC-1927-A841-B9E3-3BB3818E84A3}" presName="spaceRect" presStyleCnt="0"/>
      <dgm:spPr/>
    </dgm:pt>
    <dgm:pt modelId="{FC44C708-8CA0-2646-9DDF-62FD58F987D2}" type="pres">
      <dgm:prSet presAssocID="{FE0C83EC-1927-A841-B9E3-3BB3818E84A3}" presName="parTx" presStyleLbl="revTx" presStyleIdx="7" presStyleCnt="10">
        <dgm:presLayoutVars>
          <dgm:chMax val="0"/>
          <dgm:chPref val="0"/>
        </dgm:presLayoutVars>
      </dgm:prSet>
      <dgm:spPr/>
    </dgm:pt>
    <dgm:pt modelId="{FD1E274F-A782-DE42-8FDC-F5D7C161E53C}" type="pres">
      <dgm:prSet presAssocID="{ED4917E1-AFE4-0F48-BDCB-F9094E268CDB}" presName="sibTrans" presStyleCnt="0"/>
      <dgm:spPr/>
    </dgm:pt>
    <dgm:pt modelId="{BE6CE1D4-7447-6042-B0B1-64ACAE7824A6}" type="pres">
      <dgm:prSet presAssocID="{A0C0DD49-612B-474A-B108-DEC96A2BF2B2}" presName="compNode" presStyleCnt="0"/>
      <dgm:spPr/>
    </dgm:pt>
    <dgm:pt modelId="{5432196E-57C4-494C-8E9B-CC35FEE5AB4B}" type="pres">
      <dgm:prSet presAssocID="{A0C0DD49-612B-474A-B108-DEC96A2BF2B2}" presName="bgRect" presStyleLbl="bgShp" presStyleIdx="8" presStyleCnt="10"/>
      <dgm:spPr/>
    </dgm:pt>
    <dgm:pt modelId="{7A8FFE6D-E240-ED49-A5C5-4C61A80395DF}" type="pres">
      <dgm:prSet presAssocID="{A0C0DD49-612B-474A-B108-DEC96A2BF2B2}" presName="iconRect" presStyleLbl="node1" presStyleIdx="8"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Research with solid fill"/>
        </a:ext>
      </dgm:extLst>
    </dgm:pt>
    <dgm:pt modelId="{10051F33-2D74-9D43-A2BA-9AD4B7C73C9B}" type="pres">
      <dgm:prSet presAssocID="{A0C0DD49-612B-474A-B108-DEC96A2BF2B2}" presName="spaceRect" presStyleCnt="0"/>
      <dgm:spPr/>
    </dgm:pt>
    <dgm:pt modelId="{0E1DAC98-40B7-244E-AC10-73302235570F}" type="pres">
      <dgm:prSet presAssocID="{A0C0DD49-612B-474A-B108-DEC96A2BF2B2}" presName="parTx" presStyleLbl="revTx" presStyleIdx="8" presStyleCnt="10">
        <dgm:presLayoutVars>
          <dgm:chMax val="0"/>
          <dgm:chPref val="0"/>
        </dgm:presLayoutVars>
      </dgm:prSet>
      <dgm:spPr/>
    </dgm:pt>
    <dgm:pt modelId="{1704FFA2-A2FE-474F-BDDA-C1D34E7C684C}" type="pres">
      <dgm:prSet presAssocID="{C03DAEB7-BD30-5748-A056-D3114A22485F}" presName="sibTrans" presStyleCnt="0"/>
      <dgm:spPr/>
    </dgm:pt>
    <dgm:pt modelId="{736E4024-3A2C-43F7-ABEB-020EF32E8281}" type="pres">
      <dgm:prSet presAssocID="{7A046A56-5412-40F6-9A30-2D684D4F1794}" presName="compNode" presStyleCnt="0"/>
      <dgm:spPr/>
    </dgm:pt>
    <dgm:pt modelId="{F86610DF-A9D8-4975-B8A1-3F1A8D3A5127}" type="pres">
      <dgm:prSet presAssocID="{7A046A56-5412-40F6-9A30-2D684D4F1794}" presName="bgRect" presStyleLbl="bgShp" presStyleIdx="9" presStyleCnt="10"/>
      <dgm:spPr/>
    </dgm:pt>
    <dgm:pt modelId="{B1DDFD96-6C18-4DF2-9071-F6BCCCDDC733}" type="pres">
      <dgm:prSet presAssocID="{7A046A56-5412-40F6-9A30-2D684D4F1794}" presName="iconRect" presStyleLbl="node1" presStyleIdx="9"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Race Flag with solid fill"/>
        </a:ext>
      </dgm:extLst>
    </dgm:pt>
    <dgm:pt modelId="{E507E8C6-2FBF-423E-A0FB-CE5368F27F7E}" type="pres">
      <dgm:prSet presAssocID="{7A046A56-5412-40F6-9A30-2D684D4F1794}" presName="spaceRect" presStyleCnt="0"/>
      <dgm:spPr/>
    </dgm:pt>
    <dgm:pt modelId="{6C6D8112-AA43-4712-80CF-AE2337E6542C}" type="pres">
      <dgm:prSet presAssocID="{7A046A56-5412-40F6-9A30-2D684D4F1794}" presName="parTx" presStyleLbl="revTx" presStyleIdx="9" presStyleCnt="10">
        <dgm:presLayoutVars>
          <dgm:chMax val="0"/>
          <dgm:chPref val="0"/>
        </dgm:presLayoutVars>
      </dgm:prSet>
      <dgm:spPr/>
    </dgm:pt>
  </dgm:ptLst>
  <dgm:cxnLst>
    <dgm:cxn modelId="{914F9E05-1D89-433C-9531-7FDBD5805227}" type="presOf" srcId="{33139C3F-5CAC-467B-85C1-90A9354BCC9E}" destId="{37440676-5AFD-4CBF-B481-7AE1532B5DC4}" srcOrd="0" destOrd="0" presId="urn:microsoft.com/office/officeart/2018/2/layout/IconVerticalSolidList"/>
    <dgm:cxn modelId="{85E46927-34B8-48F9-A4D8-716908083E8A}" srcId="{74F1AE31-4BDB-4AEF-9CF9-4AEA0686829F}" destId="{33139C3F-5CAC-467B-85C1-90A9354BCC9E}" srcOrd="3" destOrd="0" parTransId="{0DACECED-461C-4495-8B1C-169A600535D6}" sibTransId="{8BF87BF0-91BA-43F7-A933-2F45284CB162}"/>
    <dgm:cxn modelId="{E4757537-4FB3-0C44-9BF4-10851CBBD99C}" type="presOf" srcId="{C3BFCA92-0841-B148-A696-A3AF19CC56A2}" destId="{F84378F9-E3E3-294E-879E-2EE17AD3D8DC}" srcOrd="0" destOrd="0" presId="urn:microsoft.com/office/officeart/2018/2/layout/IconVerticalSolidList"/>
    <dgm:cxn modelId="{482F5338-6F9C-3F42-8895-0F02E22068C3}" type="presOf" srcId="{FE0C83EC-1927-A841-B9E3-3BB3818E84A3}" destId="{FC44C708-8CA0-2646-9DDF-62FD58F987D2}" srcOrd="0" destOrd="0" presId="urn:microsoft.com/office/officeart/2018/2/layout/IconVerticalSolidList"/>
    <dgm:cxn modelId="{027EAE54-4ACD-44BA-B8B0-EF6B29751B66}" type="presOf" srcId="{12923296-B4E4-4749-9AE1-816BC0FCBD82}" destId="{9775C06B-750C-4E72-A22E-071D18B5BE1C}" srcOrd="0" destOrd="0" presId="urn:microsoft.com/office/officeart/2018/2/layout/IconVerticalSolidList"/>
    <dgm:cxn modelId="{D9809F5E-D8C2-214E-B062-C65CF3C16898}" type="presOf" srcId="{0455FED2-8F19-F849-9828-6485546DFBBE}" destId="{AC89E026-8E42-4648-A66C-71B45B993073}" srcOrd="0" destOrd="0" presId="urn:microsoft.com/office/officeart/2018/2/layout/IconVerticalSolidList"/>
    <dgm:cxn modelId="{91E49A5F-8FF7-5447-8FF6-776C47B3329B}" srcId="{74F1AE31-4BDB-4AEF-9CF9-4AEA0686829F}" destId="{C3BFCA92-0841-B148-A696-A3AF19CC56A2}" srcOrd="2" destOrd="0" parTransId="{6EC39935-FBB0-F24D-A5AA-1973FF30C1F8}" sibTransId="{BE24FD39-C6E9-6F4A-94E5-3A63F7659CF4}"/>
    <dgm:cxn modelId="{C132B47D-CED4-4A0F-A617-7A7C47EDA683}" type="presOf" srcId="{74F1AE31-4BDB-4AEF-9CF9-4AEA0686829F}" destId="{B11C57A3-88EA-491E-9069-7DD077D93E65}" srcOrd="0" destOrd="0" presId="urn:microsoft.com/office/officeart/2018/2/layout/IconVerticalSolidList"/>
    <dgm:cxn modelId="{E57BC280-E1B2-4067-9EE2-CB094027CE54}" type="presOf" srcId="{44667716-3FF8-4A3E-A23D-C4EB8DA5B671}" destId="{5AE8B591-C129-4543-BF86-8922A746420D}" srcOrd="0" destOrd="0" presId="urn:microsoft.com/office/officeart/2018/2/layout/IconVerticalSolidList"/>
    <dgm:cxn modelId="{6DAE2884-DE2F-432B-99C9-1A38C2BF4C96}" type="presOf" srcId="{7A046A56-5412-40F6-9A30-2D684D4F1794}" destId="{6C6D8112-AA43-4712-80CF-AE2337E6542C}" srcOrd="0" destOrd="0" presId="urn:microsoft.com/office/officeart/2018/2/layout/IconVerticalSolidList"/>
    <dgm:cxn modelId="{5CE60889-7D9E-2746-BF70-16C419C8D43E}" srcId="{74F1AE31-4BDB-4AEF-9CF9-4AEA0686829F}" destId="{0455FED2-8F19-F849-9828-6485546DFBBE}" srcOrd="4" destOrd="0" parTransId="{E1D1FA97-EB9D-3741-9799-E266A96FA9E5}" sibTransId="{76C6361B-B43C-8B40-B5DA-D52507B99D3E}"/>
    <dgm:cxn modelId="{12996F8D-FD95-D249-9919-60FD8B7E571B}" srcId="{74F1AE31-4BDB-4AEF-9CF9-4AEA0686829F}" destId="{A0B62E63-13DE-204E-B773-A99436E444FB}" srcOrd="6" destOrd="0" parTransId="{B98DCD1E-7DC0-1841-9433-34DC5D7134AC}" sibTransId="{B6A10C7A-8B20-FF41-ABF8-18E776505611}"/>
    <dgm:cxn modelId="{96B77292-52CE-5A41-90FC-F20768EC69B7}" type="presOf" srcId="{A0B62E63-13DE-204E-B773-A99436E444FB}" destId="{F26A6DC6-C9A4-8741-9A86-54A26FAB096C}" srcOrd="0" destOrd="0" presId="urn:microsoft.com/office/officeart/2018/2/layout/IconVerticalSolidList"/>
    <dgm:cxn modelId="{014993C1-5863-4F3C-BABD-0E62FBF71D25}" srcId="{74F1AE31-4BDB-4AEF-9CF9-4AEA0686829F}" destId="{7A046A56-5412-40F6-9A30-2D684D4F1794}" srcOrd="9" destOrd="0" parTransId="{24FFDE45-A3AD-44A1-843A-41FD5FD25891}" sibTransId="{211254E5-D560-4832-B6B6-32004DEDF629}"/>
    <dgm:cxn modelId="{B61E61C9-FF8C-B447-B3BE-405E3BDCD9EB}" srcId="{74F1AE31-4BDB-4AEF-9CF9-4AEA0686829F}" destId="{FE0C83EC-1927-A841-B9E3-3BB3818E84A3}" srcOrd="7" destOrd="0" parTransId="{DF5518F5-C29B-7C40-A2B3-8EB057F49915}" sibTransId="{ED4917E1-AFE4-0F48-BDCB-F9094E268CDB}"/>
    <dgm:cxn modelId="{56C303CE-1C8B-8441-AE33-6D06999D8572}" srcId="{74F1AE31-4BDB-4AEF-9CF9-4AEA0686829F}" destId="{A0C0DD49-612B-474A-B108-DEC96A2BF2B2}" srcOrd="8" destOrd="0" parTransId="{2FC11591-6F0D-B442-B85E-82BCFD7C50C3}" sibTransId="{C03DAEB7-BD30-5748-A056-D3114A22485F}"/>
    <dgm:cxn modelId="{3B71FBD1-FB74-4388-A8B4-3E9A2E99F9EB}" srcId="{74F1AE31-4BDB-4AEF-9CF9-4AEA0686829F}" destId="{12923296-B4E4-4749-9AE1-816BC0FCBD82}" srcOrd="1" destOrd="0" parTransId="{69C50803-C337-492D-97F0-A25B44123A63}" sibTransId="{22837656-7A5D-4FBE-ABCC-0F1C39DA2733}"/>
    <dgm:cxn modelId="{5EE9A4DD-C73C-46FC-B586-C4DD5F1D1A67}" type="presOf" srcId="{03C7D464-7D96-4DED-9978-CFA121FF1DB4}" destId="{D6C96FF1-7A8C-4039-AAE7-B2615CEA78A7}" srcOrd="0" destOrd="0" presId="urn:microsoft.com/office/officeart/2018/2/layout/IconVerticalSolidList"/>
    <dgm:cxn modelId="{BC7310F0-B6A7-438A-BFBE-C75DFA329A79}" srcId="{74F1AE31-4BDB-4AEF-9CF9-4AEA0686829F}" destId="{03C7D464-7D96-4DED-9978-CFA121FF1DB4}" srcOrd="0" destOrd="0" parTransId="{C5BB42A1-B4F6-4760-A117-BDF1435B92B9}" sibTransId="{D5CD42C2-1801-411A-A567-52CD2391E0CC}"/>
    <dgm:cxn modelId="{0E1E97F0-BB87-8447-BE28-81F5B49CB81D}" type="presOf" srcId="{A0C0DD49-612B-474A-B108-DEC96A2BF2B2}" destId="{0E1DAC98-40B7-244E-AC10-73302235570F}" srcOrd="0" destOrd="0" presId="urn:microsoft.com/office/officeart/2018/2/layout/IconVerticalSolidList"/>
    <dgm:cxn modelId="{04C610FE-E556-45FB-B829-F8E410F88D04}" srcId="{74F1AE31-4BDB-4AEF-9CF9-4AEA0686829F}" destId="{44667716-3FF8-4A3E-A23D-C4EB8DA5B671}" srcOrd="5" destOrd="0" parTransId="{7D660B6D-0093-46D4-AFAD-75C7FA936D34}" sibTransId="{7500C60A-631C-499F-AA93-B102649F6429}"/>
    <dgm:cxn modelId="{B758EE21-6E63-411A-A3FD-9C26900B6B36}" type="presParOf" srcId="{B11C57A3-88EA-491E-9069-7DD077D93E65}" destId="{11051DB7-5EFD-439D-AFE3-F59447695DF2}" srcOrd="0" destOrd="0" presId="urn:microsoft.com/office/officeart/2018/2/layout/IconVerticalSolidList"/>
    <dgm:cxn modelId="{BBF7520F-893B-466E-9CD7-DCD79991C790}" type="presParOf" srcId="{11051DB7-5EFD-439D-AFE3-F59447695DF2}" destId="{C80FBCD6-F7DE-4893-9727-D13A2CE8655D}" srcOrd="0" destOrd="0" presId="urn:microsoft.com/office/officeart/2018/2/layout/IconVerticalSolidList"/>
    <dgm:cxn modelId="{30D0E7FE-4646-48E9-9230-C19E099D7A0C}" type="presParOf" srcId="{11051DB7-5EFD-439D-AFE3-F59447695DF2}" destId="{0A5EA42D-D459-40E5-8205-BB7C47E5C4BD}" srcOrd="1" destOrd="0" presId="urn:microsoft.com/office/officeart/2018/2/layout/IconVerticalSolidList"/>
    <dgm:cxn modelId="{90CFB7A8-095C-49A4-A795-CF28651E00AD}" type="presParOf" srcId="{11051DB7-5EFD-439D-AFE3-F59447695DF2}" destId="{6DC7359D-20CF-4D8A-AE3F-515C4C4AAF85}" srcOrd="2" destOrd="0" presId="urn:microsoft.com/office/officeart/2018/2/layout/IconVerticalSolidList"/>
    <dgm:cxn modelId="{3FCFB421-5151-49C6-93E0-8E74B1CD0D78}" type="presParOf" srcId="{11051DB7-5EFD-439D-AFE3-F59447695DF2}" destId="{D6C96FF1-7A8C-4039-AAE7-B2615CEA78A7}" srcOrd="3" destOrd="0" presId="urn:microsoft.com/office/officeart/2018/2/layout/IconVerticalSolidList"/>
    <dgm:cxn modelId="{3129ACB6-C624-4A96-97BF-361B9E5F6EC5}" type="presParOf" srcId="{B11C57A3-88EA-491E-9069-7DD077D93E65}" destId="{0F9C68EC-D107-4423-96A5-411DD5008522}" srcOrd="1" destOrd="0" presId="urn:microsoft.com/office/officeart/2018/2/layout/IconVerticalSolidList"/>
    <dgm:cxn modelId="{7B5D6A11-DC71-45B8-BBFB-315E7E9FA328}" type="presParOf" srcId="{B11C57A3-88EA-491E-9069-7DD077D93E65}" destId="{7C8B9FA5-BA09-46E0-8D10-EF7F2A931C4B}" srcOrd="2" destOrd="0" presId="urn:microsoft.com/office/officeart/2018/2/layout/IconVerticalSolidList"/>
    <dgm:cxn modelId="{7DC7FFA1-0DD5-4E6A-8320-C194924DB9F9}" type="presParOf" srcId="{7C8B9FA5-BA09-46E0-8D10-EF7F2A931C4B}" destId="{1B3F6F26-31BC-4483-8842-61D5BA02FCA1}" srcOrd="0" destOrd="0" presId="urn:microsoft.com/office/officeart/2018/2/layout/IconVerticalSolidList"/>
    <dgm:cxn modelId="{E311B612-0D7D-4E3F-9239-ED612B33FBEC}" type="presParOf" srcId="{7C8B9FA5-BA09-46E0-8D10-EF7F2A931C4B}" destId="{BA5DC396-7A5F-4603-B60F-61B64C3D4754}" srcOrd="1" destOrd="0" presId="urn:microsoft.com/office/officeart/2018/2/layout/IconVerticalSolidList"/>
    <dgm:cxn modelId="{CF467F2A-B23E-42FF-A96E-811A3844F6E7}" type="presParOf" srcId="{7C8B9FA5-BA09-46E0-8D10-EF7F2A931C4B}" destId="{2EDEA8BD-ED22-435C-A910-43DEE5789CC4}" srcOrd="2" destOrd="0" presId="urn:microsoft.com/office/officeart/2018/2/layout/IconVerticalSolidList"/>
    <dgm:cxn modelId="{20BAF941-AF24-4419-B654-5F9AAB423DC0}" type="presParOf" srcId="{7C8B9FA5-BA09-46E0-8D10-EF7F2A931C4B}" destId="{9775C06B-750C-4E72-A22E-071D18B5BE1C}" srcOrd="3" destOrd="0" presId="urn:microsoft.com/office/officeart/2018/2/layout/IconVerticalSolidList"/>
    <dgm:cxn modelId="{199BE46F-F1AF-420F-BD8C-9ACC8C56F9C9}" type="presParOf" srcId="{B11C57A3-88EA-491E-9069-7DD077D93E65}" destId="{99A46CE1-5626-43DC-9B17-4A531233D0AE}" srcOrd="3" destOrd="0" presId="urn:microsoft.com/office/officeart/2018/2/layout/IconVerticalSolidList"/>
    <dgm:cxn modelId="{8692DB4C-FF49-8642-9275-5A09821AECDD}" type="presParOf" srcId="{B11C57A3-88EA-491E-9069-7DD077D93E65}" destId="{458E5E24-C26D-1141-86FD-317257637AD1}" srcOrd="4" destOrd="0" presId="urn:microsoft.com/office/officeart/2018/2/layout/IconVerticalSolidList"/>
    <dgm:cxn modelId="{9A1594F9-8154-BE40-90F8-313409ECCBA4}" type="presParOf" srcId="{458E5E24-C26D-1141-86FD-317257637AD1}" destId="{8A2B8706-22B0-DC43-82AF-7EA9095D3C64}" srcOrd="0" destOrd="0" presId="urn:microsoft.com/office/officeart/2018/2/layout/IconVerticalSolidList"/>
    <dgm:cxn modelId="{9E47DA71-DBFF-B244-AF59-5E82974518C4}" type="presParOf" srcId="{458E5E24-C26D-1141-86FD-317257637AD1}" destId="{889D596A-3754-EA47-897B-E71A15716A26}" srcOrd="1" destOrd="0" presId="urn:microsoft.com/office/officeart/2018/2/layout/IconVerticalSolidList"/>
    <dgm:cxn modelId="{6F996C50-7F8E-D74C-9238-548406A472B6}" type="presParOf" srcId="{458E5E24-C26D-1141-86FD-317257637AD1}" destId="{61317BBE-4854-5B4A-89BD-3C0D256ED983}" srcOrd="2" destOrd="0" presId="urn:microsoft.com/office/officeart/2018/2/layout/IconVerticalSolidList"/>
    <dgm:cxn modelId="{6AB55C39-F0D5-B74E-9474-80A8A012DD4F}" type="presParOf" srcId="{458E5E24-C26D-1141-86FD-317257637AD1}" destId="{F84378F9-E3E3-294E-879E-2EE17AD3D8DC}" srcOrd="3" destOrd="0" presId="urn:microsoft.com/office/officeart/2018/2/layout/IconVerticalSolidList"/>
    <dgm:cxn modelId="{0A472715-6396-924B-9450-75745DCAA445}" type="presParOf" srcId="{B11C57A3-88EA-491E-9069-7DD077D93E65}" destId="{7FBA312B-5987-C146-B53F-7837ADF885E9}" srcOrd="5" destOrd="0" presId="urn:microsoft.com/office/officeart/2018/2/layout/IconVerticalSolidList"/>
    <dgm:cxn modelId="{136AC6D9-B1DA-423D-B3F1-C52520EF82E5}" type="presParOf" srcId="{B11C57A3-88EA-491E-9069-7DD077D93E65}" destId="{2523547A-FED0-402A-AD21-37F42C88D51B}" srcOrd="6" destOrd="0" presId="urn:microsoft.com/office/officeart/2018/2/layout/IconVerticalSolidList"/>
    <dgm:cxn modelId="{E4F610EE-C18E-44B9-AC2D-57ED103A4681}" type="presParOf" srcId="{2523547A-FED0-402A-AD21-37F42C88D51B}" destId="{7A490030-F4B7-42AD-996F-DD5CBE6BCB73}" srcOrd="0" destOrd="0" presId="urn:microsoft.com/office/officeart/2018/2/layout/IconVerticalSolidList"/>
    <dgm:cxn modelId="{758338E2-F83E-4DD0-AC9A-1553F35B9EC4}" type="presParOf" srcId="{2523547A-FED0-402A-AD21-37F42C88D51B}" destId="{3E0792DD-EABA-41E6-9205-2B49FCA273F8}" srcOrd="1" destOrd="0" presId="urn:microsoft.com/office/officeart/2018/2/layout/IconVerticalSolidList"/>
    <dgm:cxn modelId="{27BCF792-382F-414C-952B-995C79174683}" type="presParOf" srcId="{2523547A-FED0-402A-AD21-37F42C88D51B}" destId="{D90D7613-EF3E-43B2-A865-6B4C6D791F9F}" srcOrd="2" destOrd="0" presId="urn:microsoft.com/office/officeart/2018/2/layout/IconVerticalSolidList"/>
    <dgm:cxn modelId="{3B8EA414-1F16-4EB5-A70C-BF6636A3B7EF}" type="presParOf" srcId="{2523547A-FED0-402A-AD21-37F42C88D51B}" destId="{37440676-5AFD-4CBF-B481-7AE1532B5DC4}" srcOrd="3" destOrd="0" presId="urn:microsoft.com/office/officeart/2018/2/layout/IconVerticalSolidList"/>
    <dgm:cxn modelId="{6C035537-171A-4DF2-B5A2-5FE868C4804E}" type="presParOf" srcId="{B11C57A3-88EA-491E-9069-7DD077D93E65}" destId="{3F903D27-1330-4675-B977-0E0C2C737618}" srcOrd="7" destOrd="0" presId="urn:microsoft.com/office/officeart/2018/2/layout/IconVerticalSolidList"/>
    <dgm:cxn modelId="{4AB4D7C8-34D5-AB44-95A2-F631C5026F26}" type="presParOf" srcId="{B11C57A3-88EA-491E-9069-7DD077D93E65}" destId="{4620BB98-8EE6-D44E-BA44-B948C7183A22}" srcOrd="8" destOrd="0" presId="urn:microsoft.com/office/officeart/2018/2/layout/IconVerticalSolidList"/>
    <dgm:cxn modelId="{0C294C39-FF3D-AA48-BF88-46B98E812A47}" type="presParOf" srcId="{4620BB98-8EE6-D44E-BA44-B948C7183A22}" destId="{2D55DEF3-11FD-974A-B361-9DE2D30BFAA3}" srcOrd="0" destOrd="0" presId="urn:microsoft.com/office/officeart/2018/2/layout/IconVerticalSolidList"/>
    <dgm:cxn modelId="{CD969A14-8EAF-E943-B045-3BCD51C054C1}" type="presParOf" srcId="{4620BB98-8EE6-D44E-BA44-B948C7183A22}" destId="{EDF3AF85-DD8E-8D41-A2AD-FE09F73C4F0F}" srcOrd="1" destOrd="0" presId="urn:microsoft.com/office/officeart/2018/2/layout/IconVerticalSolidList"/>
    <dgm:cxn modelId="{952C2235-564D-C649-B9C9-75B7F4466A89}" type="presParOf" srcId="{4620BB98-8EE6-D44E-BA44-B948C7183A22}" destId="{676D9959-653C-5D44-9BDF-475F34CAC031}" srcOrd="2" destOrd="0" presId="urn:microsoft.com/office/officeart/2018/2/layout/IconVerticalSolidList"/>
    <dgm:cxn modelId="{E00EAB4E-9459-1B40-9812-1F32EE32A47F}" type="presParOf" srcId="{4620BB98-8EE6-D44E-BA44-B948C7183A22}" destId="{AC89E026-8E42-4648-A66C-71B45B993073}" srcOrd="3" destOrd="0" presId="urn:microsoft.com/office/officeart/2018/2/layout/IconVerticalSolidList"/>
    <dgm:cxn modelId="{495B614C-CABF-1140-9731-289E87E55269}" type="presParOf" srcId="{B11C57A3-88EA-491E-9069-7DD077D93E65}" destId="{42076D2B-0C97-E441-A51D-B5AB5EACAAC7}" srcOrd="9" destOrd="0" presId="urn:microsoft.com/office/officeart/2018/2/layout/IconVerticalSolidList"/>
    <dgm:cxn modelId="{59EEF0EA-99D9-4478-BE2A-EDDFD50D4549}" type="presParOf" srcId="{B11C57A3-88EA-491E-9069-7DD077D93E65}" destId="{8A0B5CA2-A2D3-479B-9404-DABEECF003D6}" srcOrd="10" destOrd="0" presId="urn:microsoft.com/office/officeart/2018/2/layout/IconVerticalSolidList"/>
    <dgm:cxn modelId="{9DD66FFE-F28E-4B3F-90B2-4A3EF8E42B20}" type="presParOf" srcId="{8A0B5CA2-A2D3-479B-9404-DABEECF003D6}" destId="{15690EDF-37C1-4EA8-9693-923325356FE0}" srcOrd="0" destOrd="0" presId="urn:microsoft.com/office/officeart/2018/2/layout/IconVerticalSolidList"/>
    <dgm:cxn modelId="{1536B48C-DCF5-4E16-B445-73C014F9665D}" type="presParOf" srcId="{8A0B5CA2-A2D3-479B-9404-DABEECF003D6}" destId="{7CEF96F6-C96F-4792-BB21-936492494DAC}" srcOrd="1" destOrd="0" presId="urn:microsoft.com/office/officeart/2018/2/layout/IconVerticalSolidList"/>
    <dgm:cxn modelId="{7B9304C7-ED0C-4AF2-8746-7A85B5860355}" type="presParOf" srcId="{8A0B5CA2-A2D3-479B-9404-DABEECF003D6}" destId="{11F3030F-4D8E-4D6C-B6BB-BCEE105ABC2C}" srcOrd="2" destOrd="0" presId="urn:microsoft.com/office/officeart/2018/2/layout/IconVerticalSolidList"/>
    <dgm:cxn modelId="{8FE442F2-C757-49F5-8109-4FE275AFE3C7}" type="presParOf" srcId="{8A0B5CA2-A2D3-479B-9404-DABEECF003D6}" destId="{5AE8B591-C129-4543-BF86-8922A746420D}" srcOrd="3" destOrd="0" presId="urn:microsoft.com/office/officeart/2018/2/layout/IconVerticalSolidList"/>
    <dgm:cxn modelId="{C65397AA-972B-48EA-A4D9-5F9BF4C76FB3}" type="presParOf" srcId="{B11C57A3-88EA-491E-9069-7DD077D93E65}" destId="{A18D9BF6-AB35-495E-BD15-D8B3687EC3DF}" srcOrd="11" destOrd="0" presId="urn:microsoft.com/office/officeart/2018/2/layout/IconVerticalSolidList"/>
    <dgm:cxn modelId="{9D7F9DC7-5FD9-BF46-9935-686C5ACAB1F9}" type="presParOf" srcId="{B11C57A3-88EA-491E-9069-7DD077D93E65}" destId="{C12C5EDF-4B96-F24B-A46A-21923D4D2022}" srcOrd="12" destOrd="0" presId="urn:microsoft.com/office/officeart/2018/2/layout/IconVerticalSolidList"/>
    <dgm:cxn modelId="{DD97BA0B-6CA5-8B47-AB88-8EF85C198D80}" type="presParOf" srcId="{C12C5EDF-4B96-F24B-A46A-21923D4D2022}" destId="{AF203830-8D2E-394C-BFAA-7D4F35CB1A98}" srcOrd="0" destOrd="0" presId="urn:microsoft.com/office/officeart/2018/2/layout/IconVerticalSolidList"/>
    <dgm:cxn modelId="{DB7CD164-AFD5-1A46-91E3-1951065D50A4}" type="presParOf" srcId="{C12C5EDF-4B96-F24B-A46A-21923D4D2022}" destId="{9FBE37E1-C34F-3F4E-A08F-E7342BE511DB}" srcOrd="1" destOrd="0" presId="urn:microsoft.com/office/officeart/2018/2/layout/IconVerticalSolidList"/>
    <dgm:cxn modelId="{764D2A54-76A7-FE46-9FE5-0A7C4E1E10EB}" type="presParOf" srcId="{C12C5EDF-4B96-F24B-A46A-21923D4D2022}" destId="{E1C991D9-9FBB-A047-B64A-65491490560A}" srcOrd="2" destOrd="0" presId="urn:microsoft.com/office/officeart/2018/2/layout/IconVerticalSolidList"/>
    <dgm:cxn modelId="{C11845A9-BB1A-C844-B357-E9F68931FD0C}" type="presParOf" srcId="{C12C5EDF-4B96-F24B-A46A-21923D4D2022}" destId="{F26A6DC6-C9A4-8741-9A86-54A26FAB096C}" srcOrd="3" destOrd="0" presId="urn:microsoft.com/office/officeart/2018/2/layout/IconVerticalSolidList"/>
    <dgm:cxn modelId="{14C8BC44-AA93-8D43-9F0C-57123FB95BE2}" type="presParOf" srcId="{B11C57A3-88EA-491E-9069-7DD077D93E65}" destId="{4004DF17-4648-5C4B-BFE6-6FF37F738B72}" srcOrd="13" destOrd="0" presId="urn:microsoft.com/office/officeart/2018/2/layout/IconVerticalSolidList"/>
    <dgm:cxn modelId="{5CDAC300-235A-9B45-AD77-AEE4EB1A3671}" type="presParOf" srcId="{B11C57A3-88EA-491E-9069-7DD077D93E65}" destId="{6DFE8F58-AFEF-BC47-80A2-74CC4F3501DE}" srcOrd="14" destOrd="0" presId="urn:microsoft.com/office/officeart/2018/2/layout/IconVerticalSolidList"/>
    <dgm:cxn modelId="{79066386-982B-434A-B645-7125CBBDCE36}" type="presParOf" srcId="{6DFE8F58-AFEF-BC47-80A2-74CC4F3501DE}" destId="{C60804C9-FF19-D143-B32D-133D7657CBD8}" srcOrd="0" destOrd="0" presId="urn:microsoft.com/office/officeart/2018/2/layout/IconVerticalSolidList"/>
    <dgm:cxn modelId="{27E3392B-E391-6F42-83A5-83A656D67C98}" type="presParOf" srcId="{6DFE8F58-AFEF-BC47-80A2-74CC4F3501DE}" destId="{412BDA5A-ED7A-5249-88E7-0D974CB012A1}" srcOrd="1" destOrd="0" presId="urn:microsoft.com/office/officeart/2018/2/layout/IconVerticalSolidList"/>
    <dgm:cxn modelId="{90D9AB66-53AC-3649-B376-F07A4F7D8903}" type="presParOf" srcId="{6DFE8F58-AFEF-BC47-80A2-74CC4F3501DE}" destId="{550C5E38-DC3E-0A4A-A97B-E9EC98315FA0}" srcOrd="2" destOrd="0" presId="urn:microsoft.com/office/officeart/2018/2/layout/IconVerticalSolidList"/>
    <dgm:cxn modelId="{D4D60473-0F2B-7A41-9852-591E7E0D96E6}" type="presParOf" srcId="{6DFE8F58-AFEF-BC47-80A2-74CC4F3501DE}" destId="{FC44C708-8CA0-2646-9DDF-62FD58F987D2}" srcOrd="3" destOrd="0" presId="urn:microsoft.com/office/officeart/2018/2/layout/IconVerticalSolidList"/>
    <dgm:cxn modelId="{1364AA39-F391-CD4E-9B0E-47CE7DA1E232}" type="presParOf" srcId="{B11C57A3-88EA-491E-9069-7DD077D93E65}" destId="{FD1E274F-A782-DE42-8FDC-F5D7C161E53C}" srcOrd="15" destOrd="0" presId="urn:microsoft.com/office/officeart/2018/2/layout/IconVerticalSolidList"/>
    <dgm:cxn modelId="{EF8C1148-8DBA-FF43-86B2-DF347BC15F0E}" type="presParOf" srcId="{B11C57A3-88EA-491E-9069-7DD077D93E65}" destId="{BE6CE1D4-7447-6042-B0B1-64ACAE7824A6}" srcOrd="16" destOrd="0" presId="urn:microsoft.com/office/officeart/2018/2/layout/IconVerticalSolidList"/>
    <dgm:cxn modelId="{2E1B1026-0C87-A741-A40D-2895661F7C66}" type="presParOf" srcId="{BE6CE1D4-7447-6042-B0B1-64ACAE7824A6}" destId="{5432196E-57C4-494C-8E9B-CC35FEE5AB4B}" srcOrd="0" destOrd="0" presId="urn:microsoft.com/office/officeart/2018/2/layout/IconVerticalSolidList"/>
    <dgm:cxn modelId="{1B9C875A-2436-BA46-83AF-8AF8433DA68A}" type="presParOf" srcId="{BE6CE1D4-7447-6042-B0B1-64ACAE7824A6}" destId="{7A8FFE6D-E240-ED49-A5C5-4C61A80395DF}" srcOrd="1" destOrd="0" presId="urn:microsoft.com/office/officeart/2018/2/layout/IconVerticalSolidList"/>
    <dgm:cxn modelId="{C3F691E9-F8B9-6B46-A5CD-AAD0CD1CF92D}" type="presParOf" srcId="{BE6CE1D4-7447-6042-B0B1-64ACAE7824A6}" destId="{10051F33-2D74-9D43-A2BA-9AD4B7C73C9B}" srcOrd="2" destOrd="0" presId="urn:microsoft.com/office/officeart/2018/2/layout/IconVerticalSolidList"/>
    <dgm:cxn modelId="{75286E88-B9DC-864E-8759-DAB4CF0C8BFA}" type="presParOf" srcId="{BE6CE1D4-7447-6042-B0B1-64ACAE7824A6}" destId="{0E1DAC98-40B7-244E-AC10-73302235570F}" srcOrd="3" destOrd="0" presId="urn:microsoft.com/office/officeart/2018/2/layout/IconVerticalSolidList"/>
    <dgm:cxn modelId="{827CA402-5BC8-F442-8FC7-A3011B680BA7}" type="presParOf" srcId="{B11C57A3-88EA-491E-9069-7DD077D93E65}" destId="{1704FFA2-A2FE-474F-BDDA-C1D34E7C684C}" srcOrd="17" destOrd="0" presId="urn:microsoft.com/office/officeart/2018/2/layout/IconVerticalSolidList"/>
    <dgm:cxn modelId="{8C7F0B21-CF37-4459-96A0-40944AF29988}" type="presParOf" srcId="{B11C57A3-88EA-491E-9069-7DD077D93E65}" destId="{736E4024-3A2C-43F7-ABEB-020EF32E8281}" srcOrd="18" destOrd="0" presId="urn:microsoft.com/office/officeart/2018/2/layout/IconVerticalSolidList"/>
    <dgm:cxn modelId="{FBD17564-29DB-42F1-B54B-32C0711C6F92}" type="presParOf" srcId="{736E4024-3A2C-43F7-ABEB-020EF32E8281}" destId="{F86610DF-A9D8-4975-B8A1-3F1A8D3A5127}" srcOrd="0" destOrd="0" presId="urn:microsoft.com/office/officeart/2018/2/layout/IconVerticalSolidList"/>
    <dgm:cxn modelId="{8A09DBFF-CDBE-4AF1-B364-4E63679A7BB6}" type="presParOf" srcId="{736E4024-3A2C-43F7-ABEB-020EF32E8281}" destId="{B1DDFD96-6C18-4DF2-9071-F6BCCCDDC733}" srcOrd="1" destOrd="0" presId="urn:microsoft.com/office/officeart/2018/2/layout/IconVerticalSolidList"/>
    <dgm:cxn modelId="{17383C74-7BCE-4F36-806D-3F481F4B2630}" type="presParOf" srcId="{736E4024-3A2C-43F7-ABEB-020EF32E8281}" destId="{E507E8C6-2FBF-423E-A0FB-CE5368F27F7E}" srcOrd="2" destOrd="0" presId="urn:microsoft.com/office/officeart/2018/2/layout/IconVerticalSolidList"/>
    <dgm:cxn modelId="{CC8D89EE-0DB5-463E-92A1-74B033E4F653}" type="presParOf" srcId="{736E4024-3A2C-43F7-ABEB-020EF32E8281}" destId="{6C6D8112-AA43-4712-80CF-AE2337E6542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F1AE31-4BDB-4AEF-9CF9-4AEA0686829F}"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03C7D464-7D96-4DED-9978-CFA121FF1DB4}">
      <dgm:prSet/>
      <dgm:spPr/>
      <dgm:t>
        <a:bodyPr/>
        <a:lstStyle/>
        <a:p>
          <a:pPr>
            <a:lnSpc>
              <a:spcPct val="100000"/>
            </a:lnSpc>
          </a:pPr>
          <a:r>
            <a:rPr lang="en-US" dirty="0"/>
            <a:t>Setting up: 9:00 – 9:20 Google cloud set up and workshop introduction </a:t>
          </a:r>
        </a:p>
      </dgm:t>
    </dgm:pt>
    <dgm:pt modelId="{C5BB42A1-B4F6-4760-A117-BDF1435B92B9}" type="parTrans" cxnId="{BC7310F0-B6A7-438A-BFBE-C75DFA329A79}">
      <dgm:prSet/>
      <dgm:spPr/>
      <dgm:t>
        <a:bodyPr/>
        <a:lstStyle/>
        <a:p>
          <a:endParaRPr lang="en-US"/>
        </a:p>
      </dgm:t>
    </dgm:pt>
    <dgm:pt modelId="{D5CD42C2-1801-411A-A567-52CD2391E0CC}" type="sibTrans" cxnId="{BC7310F0-B6A7-438A-BFBE-C75DFA329A79}">
      <dgm:prSet/>
      <dgm:spPr/>
      <dgm:t>
        <a:bodyPr/>
        <a:lstStyle/>
        <a:p>
          <a:endParaRPr lang="en-US"/>
        </a:p>
      </dgm:t>
    </dgm:pt>
    <dgm:pt modelId="{12923296-B4E4-4749-9AE1-816BC0FCBD82}">
      <dgm:prSet/>
      <dgm:spPr/>
      <dgm:t>
        <a:bodyPr/>
        <a:lstStyle/>
        <a:p>
          <a:pPr>
            <a:lnSpc>
              <a:spcPct val="100000"/>
            </a:lnSpc>
          </a:pPr>
          <a:r>
            <a:rPr lang="en-US" dirty="0"/>
            <a:t>Session 1: 9:20 – 10:35 Introduction to single-cell pre-processing</a:t>
          </a:r>
        </a:p>
      </dgm:t>
    </dgm:pt>
    <dgm:pt modelId="{69C50803-C337-492D-97F0-A25B44123A63}" type="parTrans" cxnId="{3B71FBD1-FB74-4388-A8B4-3E9A2E99F9EB}">
      <dgm:prSet/>
      <dgm:spPr/>
      <dgm:t>
        <a:bodyPr/>
        <a:lstStyle/>
        <a:p>
          <a:endParaRPr lang="en-US"/>
        </a:p>
      </dgm:t>
    </dgm:pt>
    <dgm:pt modelId="{22837656-7A5D-4FBE-ABCC-0F1C39DA2733}" type="sibTrans" cxnId="{3B71FBD1-FB74-4388-A8B4-3E9A2E99F9EB}">
      <dgm:prSet/>
      <dgm:spPr/>
      <dgm:t>
        <a:bodyPr/>
        <a:lstStyle/>
        <a:p>
          <a:endParaRPr lang="en-US"/>
        </a:p>
      </dgm:t>
    </dgm:pt>
    <dgm:pt modelId="{33139C3F-5CAC-467B-85C1-90A9354BCC9E}">
      <dgm:prSet/>
      <dgm:spPr/>
      <dgm:t>
        <a:bodyPr/>
        <a:lstStyle/>
        <a:p>
          <a:pPr>
            <a:lnSpc>
              <a:spcPct val="100000"/>
            </a:lnSpc>
          </a:pPr>
          <a:r>
            <a:rPr lang="en-US" dirty="0"/>
            <a:t>Session 2: 10:50 – 12:00 Basics of single-cell annotation</a:t>
          </a:r>
        </a:p>
      </dgm:t>
    </dgm:pt>
    <dgm:pt modelId="{0DACECED-461C-4495-8B1C-169A600535D6}" type="parTrans" cxnId="{85E46927-34B8-48F9-A4D8-716908083E8A}">
      <dgm:prSet/>
      <dgm:spPr/>
      <dgm:t>
        <a:bodyPr/>
        <a:lstStyle/>
        <a:p>
          <a:endParaRPr lang="en-US"/>
        </a:p>
      </dgm:t>
    </dgm:pt>
    <dgm:pt modelId="{8BF87BF0-91BA-43F7-A933-2F45284CB162}" type="sibTrans" cxnId="{85E46927-34B8-48F9-A4D8-716908083E8A}">
      <dgm:prSet/>
      <dgm:spPr/>
      <dgm:t>
        <a:bodyPr/>
        <a:lstStyle/>
        <a:p>
          <a:endParaRPr lang="en-US"/>
        </a:p>
      </dgm:t>
    </dgm:pt>
    <dgm:pt modelId="{44667716-3FF8-4A3E-A23D-C4EB8DA5B671}">
      <dgm:prSet/>
      <dgm:spPr/>
      <dgm:t>
        <a:bodyPr/>
        <a:lstStyle/>
        <a:p>
          <a:pPr>
            <a:lnSpc>
              <a:spcPct val="100000"/>
            </a:lnSpc>
          </a:pPr>
          <a:r>
            <a:rPr lang="en-US" dirty="0"/>
            <a:t>Session 3: 13:00 – 13:45 </a:t>
          </a:r>
          <a:r>
            <a:rPr lang="en-GB" dirty="0"/>
            <a:t>Introduction to trajectory analysis</a:t>
          </a:r>
          <a:endParaRPr lang="en-US" dirty="0"/>
        </a:p>
      </dgm:t>
    </dgm:pt>
    <dgm:pt modelId="{7500C60A-631C-499F-AA93-B102649F6429}" type="sibTrans" cxnId="{04C610FE-E556-45FB-B829-F8E410F88D04}">
      <dgm:prSet/>
      <dgm:spPr/>
      <dgm:t>
        <a:bodyPr/>
        <a:lstStyle/>
        <a:p>
          <a:endParaRPr lang="en-US"/>
        </a:p>
      </dgm:t>
    </dgm:pt>
    <dgm:pt modelId="{7D660B6D-0093-46D4-AFAD-75C7FA936D34}" type="parTrans" cxnId="{04C610FE-E556-45FB-B829-F8E410F88D04}">
      <dgm:prSet/>
      <dgm:spPr/>
      <dgm:t>
        <a:bodyPr/>
        <a:lstStyle/>
        <a:p>
          <a:endParaRPr lang="en-US"/>
        </a:p>
      </dgm:t>
    </dgm:pt>
    <dgm:pt modelId="{7A046A56-5412-40F6-9A30-2D684D4F1794}">
      <dgm:prSet/>
      <dgm:spPr/>
      <dgm:t>
        <a:bodyPr/>
        <a:lstStyle/>
        <a:p>
          <a:pPr>
            <a:lnSpc>
              <a:spcPct val="100000"/>
            </a:lnSpc>
          </a:pPr>
          <a:r>
            <a:rPr lang="en-US" dirty="0"/>
            <a:t>Wrap up: 16:00 – 16:15 Conclusion and wrap up</a:t>
          </a:r>
        </a:p>
      </dgm:t>
    </dgm:pt>
    <dgm:pt modelId="{211254E5-D560-4832-B6B6-32004DEDF629}" type="sibTrans" cxnId="{014993C1-5863-4F3C-BABD-0E62FBF71D25}">
      <dgm:prSet/>
      <dgm:spPr/>
      <dgm:t>
        <a:bodyPr/>
        <a:lstStyle/>
        <a:p>
          <a:endParaRPr lang="en-US"/>
        </a:p>
      </dgm:t>
    </dgm:pt>
    <dgm:pt modelId="{24FFDE45-A3AD-44A1-843A-41FD5FD25891}" type="parTrans" cxnId="{014993C1-5863-4F3C-BABD-0E62FBF71D25}">
      <dgm:prSet/>
      <dgm:spPr/>
      <dgm:t>
        <a:bodyPr/>
        <a:lstStyle/>
        <a:p>
          <a:endParaRPr lang="en-US"/>
        </a:p>
      </dgm:t>
    </dgm:pt>
    <dgm:pt modelId="{A0B62E63-13DE-204E-B773-A99436E444FB}">
      <dgm:prSet/>
      <dgm:spPr/>
      <dgm:t>
        <a:bodyPr/>
        <a:lstStyle/>
        <a:p>
          <a:pPr>
            <a:lnSpc>
              <a:spcPct val="100000"/>
            </a:lnSpc>
          </a:pPr>
          <a:r>
            <a:rPr lang="en-GB" dirty="0"/>
            <a:t>Session 4: 13:45 </a:t>
          </a:r>
          <a:r>
            <a:rPr lang="en-US" dirty="0"/>
            <a:t>– 14:30 </a:t>
          </a:r>
          <a:r>
            <a:rPr lang="en-GB" dirty="0"/>
            <a:t>Assessing appropriateness of trajectory</a:t>
          </a:r>
        </a:p>
      </dgm:t>
    </dgm:pt>
    <dgm:pt modelId="{B98DCD1E-7DC0-1841-9433-34DC5D7134AC}" type="parTrans" cxnId="{12996F8D-FD95-D249-9919-60FD8B7E571B}">
      <dgm:prSet/>
      <dgm:spPr/>
      <dgm:t>
        <a:bodyPr/>
        <a:lstStyle/>
        <a:p>
          <a:endParaRPr lang="en-GB"/>
        </a:p>
      </dgm:t>
    </dgm:pt>
    <dgm:pt modelId="{B6A10C7A-8B20-FF41-ABF8-18E776505611}" type="sibTrans" cxnId="{12996F8D-FD95-D249-9919-60FD8B7E571B}">
      <dgm:prSet/>
      <dgm:spPr/>
      <dgm:t>
        <a:bodyPr/>
        <a:lstStyle/>
        <a:p>
          <a:endParaRPr lang="en-GB"/>
        </a:p>
      </dgm:t>
    </dgm:pt>
    <dgm:pt modelId="{A0C0DD49-612B-474A-B108-DEC96A2BF2B2}">
      <dgm:prSet/>
      <dgm:spPr/>
      <dgm:t>
        <a:bodyPr/>
        <a:lstStyle/>
        <a:p>
          <a:pPr>
            <a:lnSpc>
              <a:spcPct val="100000"/>
            </a:lnSpc>
          </a:pPr>
          <a:r>
            <a:rPr lang="en-GB" dirty="0"/>
            <a:t>Session 5: 14:45 </a:t>
          </a:r>
          <a:r>
            <a:rPr lang="en-US" dirty="0"/>
            <a:t>–</a:t>
          </a:r>
          <a:r>
            <a:rPr lang="en-GB" dirty="0"/>
            <a:t> 15:45 Characterisation of the trajectory</a:t>
          </a:r>
        </a:p>
      </dgm:t>
    </dgm:pt>
    <dgm:pt modelId="{2FC11591-6F0D-B442-B85E-82BCFD7C50C3}" type="parTrans" cxnId="{56C303CE-1C8B-8441-AE33-6D06999D8572}">
      <dgm:prSet/>
      <dgm:spPr/>
      <dgm:t>
        <a:bodyPr/>
        <a:lstStyle/>
        <a:p>
          <a:endParaRPr lang="en-GB"/>
        </a:p>
      </dgm:t>
    </dgm:pt>
    <dgm:pt modelId="{C03DAEB7-BD30-5748-A056-D3114A22485F}" type="sibTrans" cxnId="{56C303CE-1C8B-8441-AE33-6D06999D8572}">
      <dgm:prSet/>
      <dgm:spPr/>
      <dgm:t>
        <a:bodyPr/>
        <a:lstStyle/>
        <a:p>
          <a:endParaRPr lang="en-GB"/>
        </a:p>
      </dgm:t>
    </dgm:pt>
    <dgm:pt modelId="{0455FED2-8F19-F849-9828-6485546DFBBE}">
      <dgm:prSet/>
      <dgm:spPr/>
      <dgm:t>
        <a:bodyPr/>
        <a:lstStyle/>
        <a:p>
          <a:pPr>
            <a:lnSpc>
              <a:spcPct val="100000"/>
            </a:lnSpc>
          </a:pPr>
          <a:r>
            <a:rPr lang="en-GB" dirty="0"/>
            <a:t>LUNCH: 12:00 – 13:00</a:t>
          </a:r>
        </a:p>
      </dgm:t>
    </dgm:pt>
    <dgm:pt modelId="{E1D1FA97-EB9D-3741-9799-E266A96FA9E5}" type="parTrans" cxnId="{5CE60889-7D9E-2746-BF70-16C419C8D43E}">
      <dgm:prSet/>
      <dgm:spPr/>
      <dgm:t>
        <a:bodyPr/>
        <a:lstStyle/>
        <a:p>
          <a:endParaRPr lang="en-GB"/>
        </a:p>
      </dgm:t>
    </dgm:pt>
    <dgm:pt modelId="{76C6361B-B43C-8B40-B5DA-D52507B99D3E}" type="sibTrans" cxnId="{5CE60889-7D9E-2746-BF70-16C419C8D43E}">
      <dgm:prSet/>
      <dgm:spPr/>
      <dgm:t>
        <a:bodyPr/>
        <a:lstStyle/>
        <a:p>
          <a:endParaRPr lang="en-GB"/>
        </a:p>
      </dgm:t>
    </dgm:pt>
    <dgm:pt modelId="{C3BFCA92-0841-B148-A696-A3AF19CC56A2}">
      <dgm:prSet/>
      <dgm:spPr>
        <a:ln>
          <a:noFill/>
        </a:ln>
      </dgm:spPr>
      <dgm:t>
        <a:bodyPr/>
        <a:lstStyle/>
        <a:p>
          <a:pPr>
            <a:lnSpc>
              <a:spcPct val="100000"/>
            </a:lnSpc>
          </a:pPr>
          <a:r>
            <a:rPr lang="en-GB" dirty="0"/>
            <a:t>BREAK: 10:35 – 10:50</a:t>
          </a:r>
        </a:p>
      </dgm:t>
    </dgm:pt>
    <dgm:pt modelId="{BE24FD39-C6E9-6F4A-94E5-3A63F7659CF4}" type="sibTrans" cxnId="{91E49A5F-8FF7-5447-8FF6-776C47B3329B}">
      <dgm:prSet/>
      <dgm:spPr/>
      <dgm:t>
        <a:bodyPr/>
        <a:lstStyle/>
        <a:p>
          <a:endParaRPr lang="en-GB"/>
        </a:p>
      </dgm:t>
    </dgm:pt>
    <dgm:pt modelId="{6EC39935-FBB0-F24D-A5AA-1973FF30C1F8}" type="parTrans" cxnId="{91E49A5F-8FF7-5447-8FF6-776C47B3329B}">
      <dgm:prSet/>
      <dgm:spPr/>
      <dgm:t>
        <a:bodyPr/>
        <a:lstStyle/>
        <a:p>
          <a:endParaRPr lang="en-GB"/>
        </a:p>
      </dgm:t>
    </dgm:pt>
    <dgm:pt modelId="{FE0C83EC-1927-A841-B9E3-3BB3818E84A3}">
      <dgm:prSet/>
      <dgm:spPr/>
      <dgm:t>
        <a:bodyPr/>
        <a:lstStyle/>
        <a:p>
          <a:pPr>
            <a:lnSpc>
              <a:spcPct val="100000"/>
            </a:lnSpc>
          </a:pPr>
          <a:r>
            <a:rPr lang="en-GB" dirty="0"/>
            <a:t>BREAK: 14:30 – 14:45</a:t>
          </a:r>
        </a:p>
      </dgm:t>
    </dgm:pt>
    <dgm:pt modelId="{DF5518F5-C29B-7C40-A2B3-8EB057F49915}" type="parTrans" cxnId="{B61E61C9-FF8C-B447-B3BE-405E3BDCD9EB}">
      <dgm:prSet/>
      <dgm:spPr/>
      <dgm:t>
        <a:bodyPr/>
        <a:lstStyle/>
        <a:p>
          <a:endParaRPr lang="en-GB"/>
        </a:p>
      </dgm:t>
    </dgm:pt>
    <dgm:pt modelId="{ED4917E1-AFE4-0F48-BDCB-F9094E268CDB}" type="sibTrans" cxnId="{B61E61C9-FF8C-B447-B3BE-405E3BDCD9EB}">
      <dgm:prSet/>
      <dgm:spPr/>
      <dgm:t>
        <a:bodyPr/>
        <a:lstStyle/>
        <a:p>
          <a:endParaRPr lang="en-GB"/>
        </a:p>
      </dgm:t>
    </dgm:pt>
    <dgm:pt modelId="{B11C57A3-88EA-491E-9069-7DD077D93E65}" type="pres">
      <dgm:prSet presAssocID="{74F1AE31-4BDB-4AEF-9CF9-4AEA0686829F}" presName="root" presStyleCnt="0">
        <dgm:presLayoutVars>
          <dgm:dir/>
          <dgm:resizeHandles val="exact"/>
        </dgm:presLayoutVars>
      </dgm:prSet>
      <dgm:spPr/>
    </dgm:pt>
    <dgm:pt modelId="{11051DB7-5EFD-439D-AFE3-F59447695DF2}" type="pres">
      <dgm:prSet presAssocID="{03C7D464-7D96-4DED-9978-CFA121FF1DB4}" presName="compNode" presStyleCnt="0"/>
      <dgm:spPr/>
    </dgm:pt>
    <dgm:pt modelId="{C80FBCD6-F7DE-4893-9727-D13A2CE8655D}" type="pres">
      <dgm:prSet presAssocID="{03C7D464-7D96-4DED-9978-CFA121FF1DB4}" presName="bgRect" presStyleLbl="bgShp" presStyleIdx="0" presStyleCnt="10" custLinFactNeighborX="-86157" custLinFactNeighborY="2316"/>
      <dgm:spPr>
        <a:solidFill>
          <a:schemeClr val="accent1">
            <a:lumMod val="60000"/>
            <a:lumOff val="40000"/>
          </a:schemeClr>
        </a:solidFill>
      </dgm:spPr>
    </dgm:pt>
    <dgm:pt modelId="{0A5EA42D-D459-40E5-8205-BB7C47E5C4BD}" type="pres">
      <dgm:prSet presAssocID="{03C7D464-7D96-4DED-9978-CFA121FF1DB4}" presName="iconRect" presStyleLbl="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aptop with solid fill"/>
        </a:ext>
      </dgm:extLst>
    </dgm:pt>
    <dgm:pt modelId="{6DC7359D-20CF-4D8A-AE3F-515C4C4AAF85}" type="pres">
      <dgm:prSet presAssocID="{03C7D464-7D96-4DED-9978-CFA121FF1DB4}" presName="spaceRect" presStyleCnt="0"/>
      <dgm:spPr/>
    </dgm:pt>
    <dgm:pt modelId="{D6C96FF1-7A8C-4039-AAE7-B2615CEA78A7}" type="pres">
      <dgm:prSet presAssocID="{03C7D464-7D96-4DED-9978-CFA121FF1DB4}" presName="parTx" presStyleLbl="revTx" presStyleIdx="0" presStyleCnt="10">
        <dgm:presLayoutVars>
          <dgm:chMax val="0"/>
          <dgm:chPref val="0"/>
        </dgm:presLayoutVars>
      </dgm:prSet>
      <dgm:spPr/>
    </dgm:pt>
    <dgm:pt modelId="{0F9C68EC-D107-4423-96A5-411DD5008522}" type="pres">
      <dgm:prSet presAssocID="{D5CD42C2-1801-411A-A567-52CD2391E0CC}" presName="sibTrans" presStyleCnt="0"/>
      <dgm:spPr/>
    </dgm:pt>
    <dgm:pt modelId="{7C8B9FA5-BA09-46E0-8D10-EF7F2A931C4B}" type="pres">
      <dgm:prSet presAssocID="{12923296-B4E4-4749-9AE1-816BC0FCBD82}" presName="compNode" presStyleCnt="0"/>
      <dgm:spPr/>
    </dgm:pt>
    <dgm:pt modelId="{1B3F6F26-31BC-4483-8842-61D5BA02FCA1}" type="pres">
      <dgm:prSet presAssocID="{12923296-B4E4-4749-9AE1-816BC0FCBD82}" presName="bgRect" presStyleLbl="bgShp" presStyleIdx="1" presStyleCnt="10"/>
      <dgm:spPr>
        <a:solidFill>
          <a:schemeClr val="accent1">
            <a:lumMod val="60000"/>
            <a:lumOff val="40000"/>
          </a:schemeClr>
        </a:solidFill>
      </dgm:spPr>
    </dgm:pt>
    <dgm:pt modelId="{BA5DC396-7A5F-4603-B60F-61B64C3D4754}" type="pres">
      <dgm:prSet presAssocID="{12923296-B4E4-4749-9AE1-816BC0FCBD82}" presName="iconRect" presStyleLbl="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rm with solid fill"/>
        </a:ext>
      </dgm:extLst>
    </dgm:pt>
    <dgm:pt modelId="{2EDEA8BD-ED22-435C-A910-43DEE5789CC4}" type="pres">
      <dgm:prSet presAssocID="{12923296-B4E4-4749-9AE1-816BC0FCBD82}" presName="spaceRect" presStyleCnt="0"/>
      <dgm:spPr/>
    </dgm:pt>
    <dgm:pt modelId="{9775C06B-750C-4E72-A22E-071D18B5BE1C}" type="pres">
      <dgm:prSet presAssocID="{12923296-B4E4-4749-9AE1-816BC0FCBD82}" presName="parTx" presStyleLbl="revTx" presStyleIdx="1" presStyleCnt="10">
        <dgm:presLayoutVars>
          <dgm:chMax val="0"/>
          <dgm:chPref val="0"/>
        </dgm:presLayoutVars>
      </dgm:prSet>
      <dgm:spPr/>
    </dgm:pt>
    <dgm:pt modelId="{99A46CE1-5626-43DC-9B17-4A531233D0AE}" type="pres">
      <dgm:prSet presAssocID="{22837656-7A5D-4FBE-ABCC-0F1C39DA2733}" presName="sibTrans" presStyleCnt="0"/>
      <dgm:spPr/>
    </dgm:pt>
    <dgm:pt modelId="{458E5E24-C26D-1141-86FD-317257637AD1}" type="pres">
      <dgm:prSet presAssocID="{C3BFCA92-0841-B148-A696-A3AF19CC56A2}" presName="compNode" presStyleCnt="0"/>
      <dgm:spPr/>
    </dgm:pt>
    <dgm:pt modelId="{8A2B8706-22B0-DC43-82AF-7EA9095D3C64}" type="pres">
      <dgm:prSet presAssocID="{C3BFCA92-0841-B148-A696-A3AF19CC56A2}" presName="bgRect" presStyleLbl="bgShp" presStyleIdx="2" presStyleCnt="10" custLinFactNeighborX="-3816"/>
      <dgm:spPr>
        <a:solidFill>
          <a:schemeClr val="accent1">
            <a:lumMod val="60000"/>
            <a:lumOff val="40000"/>
          </a:schemeClr>
        </a:solidFill>
        <a:ln>
          <a:noFill/>
        </a:ln>
      </dgm:spPr>
    </dgm:pt>
    <dgm:pt modelId="{889D596A-3754-EA47-897B-E71A15716A26}" type="pres">
      <dgm:prSet presAssocID="{C3BFCA92-0841-B148-A696-A3AF19CC56A2}" presName="iconRect" presStyleLbl="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ea with solid fill"/>
        </a:ext>
      </dgm:extLst>
    </dgm:pt>
    <dgm:pt modelId="{61317BBE-4854-5B4A-89BD-3C0D256ED983}" type="pres">
      <dgm:prSet presAssocID="{C3BFCA92-0841-B148-A696-A3AF19CC56A2}" presName="spaceRect" presStyleCnt="0"/>
      <dgm:spPr/>
    </dgm:pt>
    <dgm:pt modelId="{F84378F9-E3E3-294E-879E-2EE17AD3D8DC}" type="pres">
      <dgm:prSet presAssocID="{C3BFCA92-0841-B148-A696-A3AF19CC56A2}" presName="parTx" presStyleLbl="revTx" presStyleIdx="2" presStyleCnt="10">
        <dgm:presLayoutVars>
          <dgm:chMax val="0"/>
          <dgm:chPref val="0"/>
        </dgm:presLayoutVars>
      </dgm:prSet>
      <dgm:spPr/>
    </dgm:pt>
    <dgm:pt modelId="{7FBA312B-5987-C146-B53F-7837ADF885E9}" type="pres">
      <dgm:prSet presAssocID="{BE24FD39-C6E9-6F4A-94E5-3A63F7659CF4}" presName="sibTrans" presStyleCnt="0"/>
      <dgm:spPr/>
    </dgm:pt>
    <dgm:pt modelId="{2523547A-FED0-402A-AD21-37F42C88D51B}" type="pres">
      <dgm:prSet presAssocID="{33139C3F-5CAC-467B-85C1-90A9354BCC9E}" presName="compNode" presStyleCnt="0"/>
      <dgm:spPr/>
    </dgm:pt>
    <dgm:pt modelId="{7A490030-F4B7-42AD-996F-DD5CBE6BCB73}" type="pres">
      <dgm:prSet presAssocID="{33139C3F-5CAC-467B-85C1-90A9354BCC9E}" presName="bgRect" presStyleLbl="bgShp" presStyleIdx="3" presStyleCnt="10"/>
      <dgm:spPr/>
    </dgm:pt>
    <dgm:pt modelId="{3E0792DD-EABA-41E6-9205-2B49FCA273F8}" type="pres">
      <dgm:prSet presAssocID="{33139C3F-5CAC-467B-85C1-90A9354BCC9E}" presName="iconRect" presStyleLbl="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Nerve outline"/>
        </a:ext>
      </dgm:extLst>
    </dgm:pt>
    <dgm:pt modelId="{D90D7613-EF3E-43B2-A865-6B4C6D791F9F}" type="pres">
      <dgm:prSet presAssocID="{33139C3F-5CAC-467B-85C1-90A9354BCC9E}" presName="spaceRect" presStyleCnt="0"/>
      <dgm:spPr/>
    </dgm:pt>
    <dgm:pt modelId="{37440676-5AFD-4CBF-B481-7AE1532B5DC4}" type="pres">
      <dgm:prSet presAssocID="{33139C3F-5CAC-467B-85C1-90A9354BCC9E}" presName="parTx" presStyleLbl="revTx" presStyleIdx="3" presStyleCnt="10">
        <dgm:presLayoutVars>
          <dgm:chMax val="0"/>
          <dgm:chPref val="0"/>
        </dgm:presLayoutVars>
      </dgm:prSet>
      <dgm:spPr/>
    </dgm:pt>
    <dgm:pt modelId="{3F903D27-1330-4675-B977-0E0C2C737618}" type="pres">
      <dgm:prSet presAssocID="{8BF87BF0-91BA-43F7-A933-2F45284CB162}" presName="sibTrans" presStyleCnt="0"/>
      <dgm:spPr/>
    </dgm:pt>
    <dgm:pt modelId="{4620BB98-8EE6-D44E-BA44-B948C7183A22}" type="pres">
      <dgm:prSet presAssocID="{0455FED2-8F19-F849-9828-6485546DFBBE}" presName="compNode" presStyleCnt="0"/>
      <dgm:spPr/>
    </dgm:pt>
    <dgm:pt modelId="{2D55DEF3-11FD-974A-B361-9DE2D30BFAA3}" type="pres">
      <dgm:prSet presAssocID="{0455FED2-8F19-F849-9828-6485546DFBBE}" presName="bgRect" presStyleLbl="bgShp" presStyleIdx="4" presStyleCnt="10"/>
      <dgm:spPr>
        <a:solidFill>
          <a:schemeClr val="bg1">
            <a:lumMod val="95000"/>
          </a:schemeClr>
        </a:solidFill>
      </dgm:spPr>
    </dgm:pt>
    <dgm:pt modelId="{EDF3AF85-DD8E-8D41-A2AD-FE09F73C4F0F}" type="pres">
      <dgm:prSet presAssocID="{0455FED2-8F19-F849-9828-6485546DFBBE}" presName="iconRect" presStyleLbl="node1" presStyleIdx="4"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676D9959-653C-5D44-9BDF-475F34CAC031}" type="pres">
      <dgm:prSet presAssocID="{0455FED2-8F19-F849-9828-6485546DFBBE}" presName="spaceRect" presStyleCnt="0"/>
      <dgm:spPr/>
    </dgm:pt>
    <dgm:pt modelId="{AC89E026-8E42-4648-A66C-71B45B993073}" type="pres">
      <dgm:prSet presAssocID="{0455FED2-8F19-F849-9828-6485546DFBBE}" presName="parTx" presStyleLbl="revTx" presStyleIdx="4" presStyleCnt="10">
        <dgm:presLayoutVars>
          <dgm:chMax val="0"/>
          <dgm:chPref val="0"/>
        </dgm:presLayoutVars>
      </dgm:prSet>
      <dgm:spPr/>
    </dgm:pt>
    <dgm:pt modelId="{42076D2B-0C97-E441-A51D-B5AB5EACAAC7}" type="pres">
      <dgm:prSet presAssocID="{76C6361B-B43C-8B40-B5DA-D52507B99D3E}" presName="sibTrans" presStyleCnt="0"/>
      <dgm:spPr/>
    </dgm:pt>
    <dgm:pt modelId="{8A0B5CA2-A2D3-479B-9404-DABEECF003D6}" type="pres">
      <dgm:prSet presAssocID="{44667716-3FF8-4A3E-A23D-C4EB8DA5B671}" presName="compNode" presStyleCnt="0"/>
      <dgm:spPr/>
    </dgm:pt>
    <dgm:pt modelId="{15690EDF-37C1-4EA8-9693-923325356FE0}" type="pres">
      <dgm:prSet presAssocID="{44667716-3FF8-4A3E-A23D-C4EB8DA5B671}" presName="bgRect" presStyleLbl="bgShp" presStyleIdx="5" presStyleCnt="10"/>
      <dgm:spPr/>
    </dgm:pt>
    <dgm:pt modelId="{7CEF96F6-C96F-4792-BB21-936492494DAC}" type="pres">
      <dgm:prSet presAssocID="{44667716-3FF8-4A3E-A23D-C4EB8DA5B671}" presName="iconRect" presStyleLbl="node1" presStyleIdx="5"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itochondria outline"/>
        </a:ext>
      </dgm:extLst>
    </dgm:pt>
    <dgm:pt modelId="{11F3030F-4D8E-4D6C-B6BB-BCEE105ABC2C}" type="pres">
      <dgm:prSet presAssocID="{44667716-3FF8-4A3E-A23D-C4EB8DA5B671}" presName="spaceRect" presStyleCnt="0"/>
      <dgm:spPr/>
    </dgm:pt>
    <dgm:pt modelId="{5AE8B591-C129-4543-BF86-8922A746420D}" type="pres">
      <dgm:prSet presAssocID="{44667716-3FF8-4A3E-A23D-C4EB8DA5B671}" presName="parTx" presStyleLbl="revTx" presStyleIdx="5" presStyleCnt="10">
        <dgm:presLayoutVars>
          <dgm:chMax val="0"/>
          <dgm:chPref val="0"/>
        </dgm:presLayoutVars>
      </dgm:prSet>
      <dgm:spPr/>
    </dgm:pt>
    <dgm:pt modelId="{A18D9BF6-AB35-495E-BD15-D8B3687EC3DF}" type="pres">
      <dgm:prSet presAssocID="{7500C60A-631C-499F-AA93-B102649F6429}" presName="sibTrans" presStyleCnt="0"/>
      <dgm:spPr/>
    </dgm:pt>
    <dgm:pt modelId="{C12C5EDF-4B96-F24B-A46A-21923D4D2022}" type="pres">
      <dgm:prSet presAssocID="{A0B62E63-13DE-204E-B773-A99436E444FB}" presName="compNode" presStyleCnt="0"/>
      <dgm:spPr/>
    </dgm:pt>
    <dgm:pt modelId="{AF203830-8D2E-394C-BFAA-7D4F35CB1A98}" type="pres">
      <dgm:prSet presAssocID="{A0B62E63-13DE-204E-B773-A99436E444FB}" presName="bgRect" presStyleLbl="bgShp" presStyleIdx="6" presStyleCnt="10"/>
      <dgm:spPr/>
    </dgm:pt>
    <dgm:pt modelId="{9FBE37E1-C34F-3F4E-A08F-E7342BE511DB}" type="pres">
      <dgm:prSet presAssocID="{A0B62E63-13DE-204E-B773-A99436E444FB}" presName="iconRect" presStyleLbl="node1" presStyleIdx="6"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Hourglass 60% outline"/>
        </a:ext>
      </dgm:extLst>
    </dgm:pt>
    <dgm:pt modelId="{E1C991D9-9FBB-A047-B64A-65491490560A}" type="pres">
      <dgm:prSet presAssocID="{A0B62E63-13DE-204E-B773-A99436E444FB}" presName="spaceRect" presStyleCnt="0"/>
      <dgm:spPr/>
    </dgm:pt>
    <dgm:pt modelId="{F26A6DC6-C9A4-8741-9A86-54A26FAB096C}" type="pres">
      <dgm:prSet presAssocID="{A0B62E63-13DE-204E-B773-A99436E444FB}" presName="parTx" presStyleLbl="revTx" presStyleIdx="6" presStyleCnt="10">
        <dgm:presLayoutVars>
          <dgm:chMax val="0"/>
          <dgm:chPref val="0"/>
        </dgm:presLayoutVars>
      </dgm:prSet>
      <dgm:spPr/>
    </dgm:pt>
    <dgm:pt modelId="{4004DF17-4648-5C4B-BFE6-6FF37F738B72}" type="pres">
      <dgm:prSet presAssocID="{B6A10C7A-8B20-FF41-ABF8-18E776505611}" presName="sibTrans" presStyleCnt="0"/>
      <dgm:spPr/>
    </dgm:pt>
    <dgm:pt modelId="{6DFE8F58-AFEF-BC47-80A2-74CC4F3501DE}" type="pres">
      <dgm:prSet presAssocID="{FE0C83EC-1927-A841-B9E3-3BB3818E84A3}" presName="compNode" presStyleCnt="0"/>
      <dgm:spPr/>
    </dgm:pt>
    <dgm:pt modelId="{C60804C9-FF19-D143-B32D-133D7657CBD8}" type="pres">
      <dgm:prSet presAssocID="{FE0C83EC-1927-A841-B9E3-3BB3818E84A3}" presName="bgRect" presStyleLbl="bgShp" presStyleIdx="7" presStyleCnt="10"/>
      <dgm:spPr>
        <a:solidFill>
          <a:schemeClr val="bg1">
            <a:lumMod val="95000"/>
          </a:schemeClr>
        </a:solidFill>
      </dgm:spPr>
    </dgm:pt>
    <dgm:pt modelId="{412BDA5A-ED7A-5249-88E7-0D974CB012A1}" type="pres">
      <dgm:prSet presAssocID="{FE0C83EC-1927-A841-B9E3-3BB3818E84A3}" presName="iconRect" presStyleLbl="node1" presStyleIdx="7"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550C5E38-DC3E-0A4A-A97B-E9EC98315FA0}" type="pres">
      <dgm:prSet presAssocID="{FE0C83EC-1927-A841-B9E3-3BB3818E84A3}" presName="spaceRect" presStyleCnt="0"/>
      <dgm:spPr/>
    </dgm:pt>
    <dgm:pt modelId="{FC44C708-8CA0-2646-9DDF-62FD58F987D2}" type="pres">
      <dgm:prSet presAssocID="{FE0C83EC-1927-A841-B9E3-3BB3818E84A3}" presName="parTx" presStyleLbl="revTx" presStyleIdx="7" presStyleCnt="10">
        <dgm:presLayoutVars>
          <dgm:chMax val="0"/>
          <dgm:chPref val="0"/>
        </dgm:presLayoutVars>
      </dgm:prSet>
      <dgm:spPr/>
    </dgm:pt>
    <dgm:pt modelId="{FD1E274F-A782-DE42-8FDC-F5D7C161E53C}" type="pres">
      <dgm:prSet presAssocID="{ED4917E1-AFE4-0F48-BDCB-F9094E268CDB}" presName="sibTrans" presStyleCnt="0"/>
      <dgm:spPr/>
    </dgm:pt>
    <dgm:pt modelId="{BE6CE1D4-7447-6042-B0B1-64ACAE7824A6}" type="pres">
      <dgm:prSet presAssocID="{A0C0DD49-612B-474A-B108-DEC96A2BF2B2}" presName="compNode" presStyleCnt="0"/>
      <dgm:spPr/>
    </dgm:pt>
    <dgm:pt modelId="{5432196E-57C4-494C-8E9B-CC35FEE5AB4B}" type="pres">
      <dgm:prSet presAssocID="{A0C0DD49-612B-474A-B108-DEC96A2BF2B2}" presName="bgRect" presStyleLbl="bgShp" presStyleIdx="8" presStyleCnt="10"/>
      <dgm:spPr/>
    </dgm:pt>
    <dgm:pt modelId="{7A8FFE6D-E240-ED49-A5C5-4C61A80395DF}" type="pres">
      <dgm:prSet presAssocID="{A0C0DD49-612B-474A-B108-DEC96A2BF2B2}" presName="iconRect" presStyleLbl="node1" presStyleIdx="8"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Research with solid fill"/>
        </a:ext>
      </dgm:extLst>
    </dgm:pt>
    <dgm:pt modelId="{10051F33-2D74-9D43-A2BA-9AD4B7C73C9B}" type="pres">
      <dgm:prSet presAssocID="{A0C0DD49-612B-474A-B108-DEC96A2BF2B2}" presName="spaceRect" presStyleCnt="0"/>
      <dgm:spPr/>
    </dgm:pt>
    <dgm:pt modelId="{0E1DAC98-40B7-244E-AC10-73302235570F}" type="pres">
      <dgm:prSet presAssocID="{A0C0DD49-612B-474A-B108-DEC96A2BF2B2}" presName="parTx" presStyleLbl="revTx" presStyleIdx="8" presStyleCnt="10">
        <dgm:presLayoutVars>
          <dgm:chMax val="0"/>
          <dgm:chPref val="0"/>
        </dgm:presLayoutVars>
      </dgm:prSet>
      <dgm:spPr/>
    </dgm:pt>
    <dgm:pt modelId="{1704FFA2-A2FE-474F-BDDA-C1D34E7C684C}" type="pres">
      <dgm:prSet presAssocID="{C03DAEB7-BD30-5748-A056-D3114A22485F}" presName="sibTrans" presStyleCnt="0"/>
      <dgm:spPr/>
    </dgm:pt>
    <dgm:pt modelId="{736E4024-3A2C-43F7-ABEB-020EF32E8281}" type="pres">
      <dgm:prSet presAssocID="{7A046A56-5412-40F6-9A30-2D684D4F1794}" presName="compNode" presStyleCnt="0"/>
      <dgm:spPr/>
    </dgm:pt>
    <dgm:pt modelId="{F86610DF-A9D8-4975-B8A1-3F1A8D3A5127}" type="pres">
      <dgm:prSet presAssocID="{7A046A56-5412-40F6-9A30-2D684D4F1794}" presName="bgRect" presStyleLbl="bgShp" presStyleIdx="9" presStyleCnt="10"/>
      <dgm:spPr/>
    </dgm:pt>
    <dgm:pt modelId="{B1DDFD96-6C18-4DF2-9071-F6BCCCDDC733}" type="pres">
      <dgm:prSet presAssocID="{7A046A56-5412-40F6-9A30-2D684D4F1794}" presName="iconRect" presStyleLbl="node1" presStyleIdx="9"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Race Flag with solid fill"/>
        </a:ext>
      </dgm:extLst>
    </dgm:pt>
    <dgm:pt modelId="{E507E8C6-2FBF-423E-A0FB-CE5368F27F7E}" type="pres">
      <dgm:prSet presAssocID="{7A046A56-5412-40F6-9A30-2D684D4F1794}" presName="spaceRect" presStyleCnt="0"/>
      <dgm:spPr/>
    </dgm:pt>
    <dgm:pt modelId="{6C6D8112-AA43-4712-80CF-AE2337E6542C}" type="pres">
      <dgm:prSet presAssocID="{7A046A56-5412-40F6-9A30-2D684D4F1794}" presName="parTx" presStyleLbl="revTx" presStyleIdx="9" presStyleCnt="10">
        <dgm:presLayoutVars>
          <dgm:chMax val="0"/>
          <dgm:chPref val="0"/>
        </dgm:presLayoutVars>
      </dgm:prSet>
      <dgm:spPr/>
    </dgm:pt>
  </dgm:ptLst>
  <dgm:cxnLst>
    <dgm:cxn modelId="{914F9E05-1D89-433C-9531-7FDBD5805227}" type="presOf" srcId="{33139C3F-5CAC-467B-85C1-90A9354BCC9E}" destId="{37440676-5AFD-4CBF-B481-7AE1532B5DC4}" srcOrd="0" destOrd="0" presId="urn:microsoft.com/office/officeart/2018/2/layout/IconVerticalSolidList"/>
    <dgm:cxn modelId="{85E46927-34B8-48F9-A4D8-716908083E8A}" srcId="{74F1AE31-4BDB-4AEF-9CF9-4AEA0686829F}" destId="{33139C3F-5CAC-467B-85C1-90A9354BCC9E}" srcOrd="3" destOrd="0" parTransId="{0DACECED-461C-4495-8B1C-169A600535D6}" sibTransId="{8BF87BF0-91BA-43F7-A933-2F45284CB162}"/>
    <dgm:cxn modelId="{E4757537-4FB3-0C44-9BF4-10851CBBD99C}" type="presOf" srcId="{C3BFCA92-0841-B148-A696-A3AF19CC56A2}" destId="{F84378F9-E3E3-294E-879E-2EE17AD3D8DC}" srcOrd="0" destOrd="0" presId="urn:microsoft.com/office/officeart/2018/2/layout/IconVerticalSolidList"/>
    <dgm:cxn modelId="{482F5338-6F9C-3F42-8895-0F02E22068C3}" type="presOf" srcId="{FE0C83EC-1927-A841-B9E3-3BB3818E84A3}" destId="{FC44C708-8CA0-2646-9DDF-62FD58F987D2}" srcOrd="0" destOrd="0" presId="urn:microsoft.com/office/officeart/2018/2/layout/IconVerticalSolidList"/>
    <dgm:cxn modelId="{027EAE54-4ACD-44BA-B8B0-EF6B29751B66}" type="presOf" srcId="{12923296-B4E4-4749-9AE1-816BC0FCBD82}" destId="{9775C06B-750C-4E72-A22E-071D18B5BE1C}" srcOrd="0" destOrd="0" presId="urn:microsoft.com/office/officeart/2018/2/layout/IconVerticalSolidList"/>
    <dgm:cxn modelId="{D9809F5E-D8C2-214E-B062-C65CF3C16898}" type="presOf" srcId="{0455FED2-8F19-F849-9828-6485546DFBBE}" destId="{AC89E026-8E42-4648-A66C-71B45B993073}" srcOrd="0" destOrd="0" presId="urn:microsoft.com/office/officeart/2018/2/layout/IconVerticalSolidList"/>
    <dgm:cxn modelId="{91E49A5F-8FF7-5447-8FF6-776C47B3329B}" srcId="{74F1AE31-4BDB-4AEF-9CF9-4AEA0686829F}" destId="{C3BFCA92-0841-B148-A696-A3AF19CC56A2}" srcOrd="2" destOrd="0" parTransId="{6EC39935-FBB0-F24D-A5AA-1973FF30C1F8}" sibTransId="{BE24FD39-C6E9-6F4A-94E5-3A63F7659CF4}"/>
    <dgm:cxn modelId="{C132B47D-CED4-4A0F-A617-7A7C47EDA683}" type="presOf" srcId="{74F1AE31-4BDB-4AEF-9CF9-4AEA0686829F}" destId="{B11C57A3-88EA-491E-9069-7DD077D93E65}" srcOrd="0" destOrd="0" presId="urn:microsoft.com/office/officeart/2018/2/layout/IconVerticalSolidList"/>
    <dgm:cxn modelId="{E57BC280-E1B2-4067-9EE2-CB094027CE54}" type="presOf" srcId="{44667716-3FF8-4A3E-A23D-C4EB8DA5B671}" destId="{5AE8B591-C129-4543-BF86-8922A746420D}" srcOrd="0" destOrd="0" presId="urn:microsoft.com/office/officeart/2018/2/layout/IconVerticalSolidList"/>
    <dgm:cxn modelId="{6DAE2884-DE2F-432B-99C9-1A38C2BF4C96}" type="presOf" srcId="{7A046A56-5412-40F6-9A30-2D684D4F1794}" destId="{6C6D8112-AA43-4712-80CF-AE2337E6542C}" srcOrd="0" destOrd="0" presId="urn:microsoft.com/office/officeart/2018/2/layout/IconVerticalSolidList"/>
    <dgm:cxn modelId="{5CE60889-7D9E-2746-BF70-16C419C8D43E}" srcId="{74F1AE31-4BDB-4AEF-9CF9-4AEA0686829F}" destId="{0455FED2-8F19-F849-9828-6485546DFBBE}" srcOrd="4" destOrd="0" parTransId="{E1D1FA97-EB9D-3741-9799-E266A96FA9E5}" sibTransId="{76C6361B-B43C-8B40-B5DA-D52507B99D3E}"/>
    <dgm:cxn modelId="{12996F8D-FD95-D249-9919-60FD8B7E571B}" srcId="{74F1AE31-4BDB-4AEF-9CF9-4AEA0686829F}" destId="{A0B62E63-13DE-204E-B773-A99436E444FB}" srcOrd="6" destOrd="0" parTransId="{B98DCD1E-7DC0-1841-9433-34DC5D7134AC}" sibTransId="{B6A10C7A-8B20-FF41-ABF8-18E776505611}"/>
    <dgm:cxn modelId="{96B77292-52CE-5A41-90FC-F20768EC69B7}" type="presOf" srcId="{A0B62E63-13DE-204E-B773-A99436E444FB}" destId="{F26A6DC6-C9A4-8741-9A86-54A26FAB096C}" srcOrd="0" destOrd="0" presId="urn:microsoft.com/office/officeart/2018/2/layout/IconVerticalSolidList"/>
    <dgm:cxn modelId="{014993C1-5863-4F3C-BABD-0E62FBF71D25}" srcId="{74F1AE31-4BDB-4AEF-9CF9-4AEA0686829F}" destId="{7A046A56-5412-40F6-9A30-2D684D4F1794}" srcOrd="9" destOrd="0" parTransId="{24FFDE45-A3AD-44A1-843A-41FD5FD25891}" sibTransId="{211254E5-D560-4832-B6B6-32004DEDF629}"/>
    <dgm:cxn modelId="{B61E61C9-FF8C-B447-B3BE-405E3BDCD9EB}" srcId="{74F1AE31-4BDB-4AEF-9CF9-4AEA0686829F}" destId="{FE0C83EC-1927-A841-B9E3-3BB3818E84A3}" srcOrd="7" destOrd="0" parTransId="{DF5518F5-C29B-7C40-A2B3-8EB057F49915}" sibTransId="{ED4917E1-AFE4-0F48-BDCB-F9094E268CDB}"/>
    <dgm:cxn modelId="{56C303CE-1C8B-8441-AE33-6D06999D8572}" srcId="{74F1AE31-4BDB-4AEF-9CF9-4AEA0686829F}" destId="{A0C0DD49-612B-474A-B108-DEC96A2BF2B2}" srcOrd="8" destOrd="0" parTransId="{2FC11591-6F0D-B442-B85E-82BCFD7C50C3}" sibTransId="{C03DAEB7-BD30-5748-A056-D3114A22485F}"/>
    <dgm:cxn modelId="{3B71FBD1-FB74-4388-A8B4-3E9A2E99F9EB}" srcId="{74F1AE31-4BDB-4AEF-9CF9-4AEA0686829F}" destId="{12923296-B4E4-4749-9AE1-816BC0FCBD82}" srcOrd="1" destOrd="0" parTransId="{69C50803-C337-492D-97F0-A25B44123A63}" sibTransId="{22837656-7A5D-4FBE-ABCC-0F1C39DA2733}"/>
    <dgm:cxn modelId="{5EE9A4DD-C73C-46FC-B586-C4DD5F1D1A67}" type="presOf" srcId="{03C7D464-7D96-4DED-9978-CFA121FF1DB4}" destId="{D6C96FF1-7A8C-4039-AAE7-B2615CEA78A7}" srcOrd="0" destOrd="0" presId="urn:microsoft.com/office/officeart/2018/2/layout/IconVerticalSolidList"/>
    <dgm:cxn modelId="{BC7310F0-B6A7-438A-BFBE-C75DFA329A79}" srcId="{74F1AE31-4BDB-4AEF-9CF9-4AEA0686829F}" destId="{03C7D464-7D96-4DED-9978-CFA121FF1DB4}" srcOrd="0" destOrd="0" parTransId="{C5BB42A1-B4F6-4760-A117-BDF1435B92B9}" sibTransId="{D5CD42C2-1801-411A-A567-52CD2391E0CC}"/>
    <dgm:cxn modelId="{0E1E97F0-BB87-8447-BE28-81F5B49CB81D}" type="presOf" srcId="{A0C0DD49-612B-474A-B108-DEC96A2BF2B2}" destId="{0E1DAC98-40B7-244E-AC10-73302235570F}" srcOrd="0" destOrd="0" presId="urn:microsoft.com/office/officeart/2018/2/layout/IconVerticalSolidList"/>
    <dgm:cxn modelId="{04C610FE-E556-45FB-B829-F8E410F88D04}" srcId="{74F1AE31-4BDB-4AEF-9CF9-4AEA0686829F}" destId="{44667716-3FF8-4A3E-A23D-C4EB8DA5B671}" srcOrd="5" destOrd="0" parTransId="{7D660B6D-0093-46D4-AFAD-75C7FA936D34}" sibTransId="{7500C60A-631C-499F-AA93-B102649F6429}"/>
    <dgm:cxn modelId="{B758EE21-6E63-411A-A3FD-9C26900B6B36}" type="presParOf" srcId="{B11C57A3-88EA-491E-9069-7DD077D93E65}" destId="{11051DB7-5EFD-439D-AFE3-F59447695DF2}" srcOrd="0" destOrd="0" presId="urn:microsoft.com/office/officeart/2018/2/layout/IconVerticalSolidList"/>
    <dgm:cxn modelId="{BBF7520F-893B-466E-9CD7-DCD79991C790}" type="presParOf" srcId="{11051DB7-5EFD-439D-AFE3-F59447695DF2}" destId="{C80FBCD6-F7DE-4893-9727-D13A2CE8655D}" srcOrd="0" destOrd="0" presId="urn:microsoft.com/office/officeart/2018/2/layout/IconVerticalSolidList"/>
    <dgm:cxn modelId="{30D0E7FE-4646-48E9-9230-C19E099D7A0C}" type="presParOf" srcId="{11051DB7-5EFD-439D-AFE3-F59447695DF2}" destId="{0A5EA42D-D459-40E5-8205-BB7C47E5C4BD}" srcOrd="1" destOrd="0" presId="urn:microsoft.com/office/officeart/2018/2/layout/IconVerticalSolidList"/>
    <dgm:cxn modelId="{90CFB7A8-095C-49A4-A795-CF28651E00AD}" type="presParOf" srcId="{11051DB7-5EFD-439D-AFE3-F59447695DF2}" destId="{6DC7359D-20CF-4D8A-AE3F-515C4C4AAF85}" srcOrd="2" destOrd="0" presId="urn:microsoft.com/office/officeart/2018/2/layout/IconVerticalSolidList"/>
    <dgm:cxn modelId="{3FCFB421-5151-49C6-93E0-8E74B1CD0D78}" type="presParOf" srcId="{11051DB7-5EFD-439D-AFE3-F59447695DF2}" destId="{D6C96FF1-7A8C-4039-AAE7-B2615CEA78A7}" srcOrd="3" destOrd="0" presId="urn:microsoft.com/office/officeart/2018/2/layout/IconVerticalSolidList"/>
    <dgm:cxn modelId="{3129ACB6-C624-4A96-97BF-361B9E5F6EC5}" type="presParOf" srcId="{B11C57A3-88EA-491E-9069-7DD077D93E65}" destId="{0F9C68EC-D107-4423-96A5-411DD5008522}" srcOrd="1" destOrd="0" presId="urn:microsoft.com/office/officeart/2018/2/layout/IconVerticalSolidList"/>
    <dgm:cxn modelId="{7B5D6A11-DC71-45B8-BBFB-315E7E9FA328}" type="presParOf" srcId="{B11C57A3-88EA-491E-9069-7DD077D93E65}" destId="{7C8B9FA5-BA09-46E0-8D10-EF7F2A931C4B}" srcOrd="2" destOrd="0" presId="urn:microsoft.com/office/officeart/2018/2/layout/IconVerticalSolidList"/>
    <dgm:cxn modelId="{7DC7FFA1-0DD5-4E6A-8320-C194924DB9F9}" type="presParOf" srcId="{7C8B9FA5-BA09-46E0-8D10-EF7F2A931C4B}" destId="{1B3F6F26-31BC-4483-8842-61D5BA02FCA1}" srcOrd="0" destOrd="0" presId="urn:microsoft.com/office/officeart/2018/2/layout/IconVerticalSolidList"/>
    <dgm:cxn modelId="{E311B612-0D7D-4E3F-9239-ED612B33FBEC}" type="presParOf" srcId="{7C8B9FA5-BA09-46E0-8D10-EF7F2A931C4B}" destId="{BA5DC396-7A5F-4603-B60F-61B64C3D4754}" srcOrd="1" destOrd="0" presId="urn:microsoft.com/office/officeart/2018/2/layout/IconVerticalSolidList"/>
    <dgm:cxn modelId="{CF467F2A-B23E-42FF-A96E-811A3844F6E7}" type="presParOf" srcId="{7C8B9FA5-BA09-46E0-8D10-EF7F2A931C4B}" destId="{2EDEA8BD-ED22-435C-A910-43DEE5789CC4}" srcOrd="2" destOrd="0" presId="urn:microsoft.com/office/officeart/2018/2/layout/IconVerticalSolidList"/>
    <dgm:cxn modelId="{20BAF941-AF24-4419-B654-5F9AAB423DC0}" type="presParOf" srcId="{7C8B9FA5-BA09-46E0-8D10-EF7F2A931C4B}" destId="{9775C06B-750C-4E72-A22E-071D18B5BE1C}" srcOrd="3" destOrd="0" presId="urn:microsoft.com/office/officeart/2018/2/layout/IconVerticalSolidList"/>
    <dgm:cxn modelId="{199BE46F-F1AF-420F-BD8C-9ACC8C56F9C9}" type="presParOf" srcId="{B11C57A3-88EA-491E-9069-7DD077D93E65}" destId="{99A46CE1-5626-43DC-9B17-4A531233D0AE}" srcOrd="3" destOrd="0" presId="urn:microsoft.com/office/officeart/2018/2/layout/IconVerticalSolidList"/>
    <dgm:cxn modelId="{8692DB4C-FF49-8642-9275-5A09821AECDD}" type="presParOf" srcId="{B11C57A3-88EA-491E-9069-7DD077D93E65}" destId="{458E5E24-C26D-1141-86FD-317257637AD1}" srcOrd="4" destOrd="0" presId="urn:microsoft.com/office/officeart/2018/2/layout/IconVerticalSolidList"/>
    <dgm:cxn modelId="{9A1594F9-8154-BE40-90F8-313409ECCBA4}" type="presParOf" srcId="{458E5E24-C26D-1141-86FD-317257637AD1}" destId="{8A2B8706-22B0-DC43-82AF-7EA9095D3C64}" srcOrd="0" destOrd="0" presId="urn:microsoft.com/office/officeart/2018/2/layout/IconVerticalSolidList"/>
    <dgm:cxn modelId="{9E47DA71-DBFF-B244-AF59-5E82974518C4}" type="presParOf" srcId="{458E5E24-C26D-1141-86FD-317257637AD1}" destId="{889D596A-3754-EA47-897B-E71A15716A26}" srcOrd="1" destOrd="0" presId="urn:microsoft.com/office/officeart/2018/2/layout/IconVerticalSolidList"/>
    <dgm:cxn modelId="{6F996C50-7F8E-D74C-9238-548406A472B6}" type="presParOf" srcId="{458E5E24-C26D-1141-86FD-317257637AD1}" destId="{61317BBE-4854-5B4A-89BD-3C0D256ED983}" srcOrd="2" destOrd="0" presId="urn:microsoft.com/office/officeart/2018/2/layout/IconVerticalSolidList"/>
    <dgm:cxn modelId="{6AB55C39-F0D5-B74E-9474-80A8A012DD4F}" type="presParOf" srcId="{458E5E24-C26D-1141-86FD-317257637AD1}" destId="{F84378F9-E3E3-294E-879E-2EE17AD3D8DC}" srcOrd="3" destOrd="0" presId="urn:microsoft.com/office/officeart/2018/2/layout/IconVerticalSolidList"/>
    <dgm:cxn modelId="{0A472715-6396-924B-9450-75745DCAA445}" type="presParOf" srcId="{B11C57A3-88EA-491E-9069-7DD077D93E65}" destId="{7FBA312B-5987-C146-B53F-7837ADF885E9}" srcOrd="5" destOrd="0" presId="urn:microsoft.com/office/officeart/2018/2/layout/IconVerticalSolidList"/>
    <dgm:cxn modelId="{136AC6D9-B1DA-423D-B3F1-C52520EF82E5}" type="presParOf" srcId="{B11C57A3-88EA-491E-9069-7DD077D93E65}" destId="{2523547A-FED0-402A-AD21-37F42C88D51B}" srcOrd="6" destOrd="0" presId="urn:microsoft.com/office/officeart/2018/2/layout/IconVerticalSolidList"/>
    <dgm:cxn modelId="{E4F610EE-C18E-44B9-AC2D-57ED103A4681}" type="presParOf" srcId="{2523547A-FED0-402A-AD21-37F42C88D51B}" destId="{7A490030-F4B7-42AD-996F-DD5CBE6BCB73}" srcOrd="0" destOrd="0" presId="urn:microsoft.com/office/officeart/2018/2/layout/IconVerticalSolidList"/>
    <dgm:cxn modelId="{758338E2-F83E-4DD0-AC9A-1553F35B9EC4}" type="presParOf" srcId="{2523547A-FED0-402A-AD21-37F42C88D51B}" destId="{3E0792DD-EABA-41E6-9205-2B49FCA273F8}" srcOrd="1" destOrd="0" presId="urn:microsoft.com/office/officeart/2018/2/layout/IconVerticalSolidList"/>
    <dgm:cxn modelId="{27BCF792-382F-414C-952B-995C79174683}" type="presParOf" srcId="{2523547A-FED0-402A-AD21-37F42C88D51B}" destId="{D90D7613-EF3E-43B2-A865-6B4C6D791F9F}" srcOrd="2" destOrd="0" presId="urn:microsoft.com/office/officeart/2018/2/layout/IconVerticalSolidList"/>
    <dgm:cxn modelId="{3B8EA414-1F16-4EB5-A70C-BF6636A3B7EF}" type="presParOf" srcId="{2523547A-FED0-402A-AD21-37F42C88D51B}" destId="{37440676-5AFD-4CBF-B481-7AE1532B5DC4}" srcOrd="3" destOrd="0" presId="urn:microsoft.com/office/officeart/2018/2/layout/IconVerticalSolidList"/>
    <dgm:cxn modelId="{6C035537-171A-4DF2-B5A2-5FE868C4804E}" type="presParOf" srcId="{B11C57A3-88EA-491E-9069-7DD077D93E65}" destId="{3F903D27-1330-4675-B977-0E0C2C737618}" srcOrd="7" destOrd="0" presId="urn:microsoft.com/office/officeart/2018/2/layout/IconVerticalSolidList"/>
    <dgm:cxn modelId="{4AB4D7C8-34D5-AB44-95A2-F631C5026F26}" type="presParOf" srcId="{B11C57A3-88EA-491E-9069-7DD077D93E65}" destId="{4620BB98-8EE6-D44E-BA44-B948C7183A22}" srcOrd="8" destOrd="0" presId="urn:microsoft.com/office/officeart/2018/2/layout/IconVerticalSolidList"/>
    <dgm:cxn modelId="{0C294C39-FF3D-AA48-BF88-46B98E812A47}" type="presParOf" srcId="{4620BB98-8EE6-D44E-BA44-B948C7183A22}" destId="{2D55DEF3-11FD-974A-B361-9DE2D30BFAA3}" srcOrd="0" destOrd="0" presId="urn:microsoft.com/office/officeart/2018/2/layout/IconVerticalSolidList"/>
    <dgm:cxn modelId="{CD969A14-8EAF-E943-B045-3BCD51C054C1}" type="presParOf" srcId="{4620BB98-8EE6-D44E-BA44-B948C7183A22}" destId="{EDF3AF85-DD8E-8D41-A2AD-FE09F73C4F0F}" srcOrd="1" destOrd="0" presId="urn:microsoft.com/office/officeart/2018/2/layout/IconVerticalSolidList"/>
    <dgm:cxn modelId="{952C2235-564D-C649-B9C9-75B7F4466A89}" type="presParOf" srcId="{4620BB98-8EE6-D44E-BA44-B948C7183A22}" destId="{676D9959-653C-5D44-9BDF-475F34CAC031}" srcOrd="2" destOrd="0" presId="urn:microsoft.com/office/officeart/2018/2/layout/IconVerticalSolidList"/>
    <dgm:cxn modelId="{E00EAB4E-9459-1B40-9812-1F32EE32A47F}" type="presParOf" srcId="{4620BB98-8EE6-D44E-BA44-B948C7183A22}" destId="{AC89E026-8E42-4648-A66C-71B45B993073}" srcOrd="3" destOrd="0" presId="urn:microsoft.com/office/officeart/2018/2/layout/IconVerticalSolidList"/>
    <dgm:cxn modelId="{495B614C-CABF-1140-9731-289E87E55269}" type="presParOf" srcId="{B11C57A3-88EA-491E-9069-7DD077D93E65}" destId="{42076D2B-0C97-E441-A51D-B5AB5EACAAC7}" srcOrd="9" destOrd="0" presId="urn:microsoft.com/office/officeart/2018/2/layout/IconVerticalSolidList"/>
    <dgm:cxn modelId="{59EEF0EA-99D9-4478-BE2A-EDDFD50D4549}" type="presParOf" srcId="{B11C57A3-88EA-491E-9069-7DD077D93E65}" destId="{8A0B5CA2-A2D3-479B-9404-DABEECF003D6}" srcOrd="10" destOrd="0" presId="urn:microsoft.com/office/officeart/2018/2/layout/IconVerticalSolidList"/>
    <dgm:cxn modelId="{9DD66FFE-F28E-4B3F-90B2-4A3EF8E42B20}" type="presParOf" srcId="{8A0B5CA2-A2D3-479B-9404-DABEECF003D6}" destId="{15690EDF-37C1-4EA8-9693-923325356FE0}" srcOrd="0" destOrd="0" presId="urn:microsoft.com/office/officeart/2018/2/layout/IconVerticalSolidList"/>
    <dgm:cxn modelId="{1536B48C-DCF5-4E16-B445-73C014F9665D}" type="presParOf" srcId="{8A0B5CA2-A2D3-479B-9404-DABEECF003D6}" destId="{7CEF96F6-C96F-4792-BB21-936492494DAC}" srcOrd="1" destOrd="0" presId="urn:microsoft.com/office/officeart/2018/2/layout/IconVerticalSolidList"/>
    <dgm:cxn modelId="{7B9304C7-ED0C-4AF2-8746-7A85B5860355}" type="presParOf" srcId="{8A0B5CA2-A2D3-479B-9404-DABEECF003D6}" destId="{11F3030F-4D8E-4D6C-B6BB-BCEE105ABC2C}" srcOrd="2" destOrd="0" presId="urn:microsoft.com/office/officeart/2018/2/layout/IconVerticalSolidList"/>
    <dgm:cxn modelId="{8FE442F2-C757-49F5-8109-4FE275AFE3C7}" type="presParOf" srcId="{8A0B5CA2-A2D3-479B-9404-DABEECF003D6}" destId="{5AE8B591-C129-4543-BF86-8922A746420D}" srcOrd="3" destOrd="0" presId="urn:microsoft.com/office/officeart/2018/2/layout/IconVerticalSolidList"/>
    <dgm:cxn modelId="{C65397AA-972B-48EA-A4D9-5F9BF4C76FB3}" type="presParOf" srcId="{B11C57A3-88EA-491E-9069-7DD077D93E65}" destId="{A18D9BF6-AB35-495E-BD15-D8B3687EC3DF}" srcOrd="11" destOrd="0" presId="urn:microsoft.com/office/officeart/2018/2/layout/IconVerticalSolidList"/>
    <dgm:cxn modelId="{9D7F9DC7-5FD9-BF46-9935-686C5ACAB1F9}" type="presParOf" srcId="{B11C57A3-88EA-491E-9069-7DD077D93E65}" destId="{C12C5EDF-4B96-F24B-A46A-21923D4D2022}" srcOrd="12" destOrd="0" presId="urn:microsoft.com/office/officeart/2018/2/layout/IconVerticalSolidList"/>
    <dgm:cxn modelId="{DD97BA0B-6CA5-8B47-AB88-8EF85C198D80}" type="presParOf" srcId="{C12C5EDF-4B96-F24B-A46A-21923D4D2022}" destId="{AF203830-8D2E-394C-BFAA-7D4F35CB1A98}" srcOrd="0" destOrd="0" presId="urn:microsoft.com/office/officeart/2018/2/layout/IconVerticalSolidList"/>
    <dgm:cxn modelId="{DB7CD164-AFD5-1A46-91E3-1951065D50A4}" type="presParOf" srcId="{C12C5EDF-4B96-F24B-A46A-21923D4D2022}" destId="{9FBE37E1-C34F-3F4E-A08F-E7342BE511DB}" srcOrd="1" destOrd="0" presId="urn:microsoft.com/office/officeart/2018/2/layout/IconVerticalSolidList"/>
    <dgm:cxn modelId="{764D2A54-76A7-FE46-9FE5-0A7C4E1E10EB}" type="presParOf" srcId="{C12C5EDF-4B96-F24B-A46A-21923D4D2022}" destId="{E1C991D9-9FBB-A047-B64A-65491490560A}" srcOrd="2" destOrd="0" presId="urn:microsoft.com/office/officeart/2018/2/layout/IconVerticalSolidList"/>
    <dgm:cxn modelId="{C11845A9-BB1A-C844-B357-E9F68931FD0C}" type="presParOf" srcId="{C12C5EDF-4B96-F24B-A46A-21923D4D2022}" destId="{F26A6DC6-C9A4-8741-9A86-54A26FAB096C}" srcOrd="3" destOrd="0" presId="urn:microsoft.com/office/officeart/2018/2/layout/IconVerticalSolidList"/>
    <dgm:cxn modelId="{14C8BC44-AA93-8D43-9F0C-57123FB95BE2}" type="presParOf" srcId="{B11C57A3-88EA-491E-9069-7DD077D93E65}" destId="{4004DF17-4648-5C4B-BFE6-6FF37F738B72}" srcOrd="13" destOrd="0" presId="urn:microsoft.com/office/officeart/2018/2/layout/IconVerticalSolidList"/>
    <dgm:cxn modelId="{5CDAC300-235A-9B45-AD77-AEE4EB1A3671}" type="presParOf" srcId="{B11C57A3-88EA-491E-9069-7DD077D93E65}" destId="{6DFE8F58-AFEF-BC47-80A2-74CC4F3501DE}" srcOrd="14" destOrd="0" presId="urn:microsoft.com/office/officeart/2018/2/layout/IconVerticalSolidList"/>
    <dgm:cxn modelId="{79066386-982B-434A-B645-7125CBBDCE36}" type="presParOf" srcId="{6DFE8F58-AFEF-BC47-80A2-74CC4F3501DE}" destId="{C60804C9-FF19-D143-B32D-133D7657CBD8}" srcOrd="0" destOrd="0" presId="urn:microsoft.com/office/officeart/2018/2/layout/IconVerticalSolidList"/>
    <dgm:cxn modelId="{27E3392B-E391-6F42-83A5-83A656D67C98}" type="presParOf" srcId="{6DFE8F58-AFEF-BC47-80A2-74CC4F3501DE}" destId="{412BDA5A-ED7A-5249-88E7-0D974CB012A1}" srcOrd="1" destOrd="0" presId="urn:microsoft.com/office/officeart/2018/2/layout/IconVerticalSolidList"/>
    <dgm:cxn modelId="{90D9AB66-53AC-3649-B376-F07A4F7D8903}" type="presParOf" srcId="{6DFE8F58-AFEF-BC47-80A2-74CC4F3501DE}" destId="{550C5E38-DC3E-0A4A-A97B-E9EC98315FA0}" srcOrd="2" destOrd="0" presId="urn:microsoft.com/office/officeart/2018/2/layout/IconVerticalSolidList"/>
    <dgm:cxn modelId="{D4D60473-0F2B-7A41-9852-591E7E0D96E6}" type="presParOf" srcId="{6DFE8F58-AFEF-BC47-80A2-74CC4F3501DE}" destId="{FC44C708-8CA0-2646-9DDF-62FD58F987D2}" srcOrd="3" destOrd="0" presId="urn:microsoft.com/office/officeart/2018/2/layout/IconVerticalSolidList"/>
    <dgm:cxn modelId="{1364AA39-F391-CD4E-9B0E-47CE7DA1E232}" type="presParOf" srcId="{B11C57A3-88EA-491E-9069-7DD077D93E65}" destId="{FD1E274F-A782-DE42-8FDC-F5D7C161E53C}" srcOrd="15" destOrd="0" presId="urn:microsoft.com/office/officeart/2018/2/layout/IconVerticalSolidList"/>
    <dgm:cxn modelId="{EF8C1148-8DBA-FF43-86B2-DF347BC15F0E}" type="presParOf" srcId="{B11C57A3-88EA-491E-9069-7DD077D93E65}" destId="{BE6CE1D4-7447-6042-B0B1-64ACAE7824A6}" srcOrd="16" destOrd="0" presId="urn:microsoft.com/office/officeart/2018/2/layout/IconVerticalSolidList"/>
    <dgm:cxn modelId="{2E1B1026-0C87-A741-A40D-2895661F7C66}" type="presParOf" srcId="{BE6CE1D4-7447-6042-B0B1-64ACAE7824A6}" destId="{5432196E-57C4-494C-8E9B-CC35FEE5AB4B}" srcOrd="0" destOrd="0" presId="urn:microsoft.com/office/officeart/2018/2/layout/IconVerticalSolidList"/>
    <dgm:cxn modelId="{1B9C875A-2436-BA46-83AF-8AF8433DA68A}" type="presParOf" srcId="{BE6CE1D4-7447-6042-B0B1-64ACAE7824A6}" destId="{7A8FFE6D-E240-ED49-A5C5-4C61A80395DF}" srcOrd="1" destOrd="0" presId="urn:microsoft.com/office/officeart/2018/2/layout/IconVerticalSolidList"/>
    <dgm:cxn modelId="{C3F691E9-F8B9-6B46-A5CD-AAD0CD1CF92D}" type="presParOf" srcId="{BE6CE1D4-7447-6042-B0B1-64ACAE7824A6}" destId="{10051F33-2D74-9D43-A2BA-9AD4B7C73C9B}" srcOrd="2" destOrd="0" presId="urn:microsoft.com/office/officeart/2018/2/layout/IconVerticalSolidList"/>
    <dgm:cxn modelId="{75286E88-B9DC-864E-8759-DAB4CF0C8BFA}" type="presParOf" srcId="{BE6CE1D4-7447-6042-B0B1-64ACAE7824A6}" destId="{0E1DAC98-40B7-244E-AC10-73302235570F}" srcOrd="3" destOrd="0" presId="urn:microsoft.com/office/officeart/2018/2/layout/IconVerticalSolidList"/>
    <dgm:cxn modelId="{827CA402-5BC8-F442-8FC7-A3011B680BA7}" type="presParOf" srcId="{B11C57A3-88EA-491E-9069-7DD077D93E65}" destId="{1704FFA2-A2FE-474F-BDDA-C1D34E7C684C}" srcOrd="17" destOrd="0" presId="urn:microsoft.com/office/officeart/2018/2/layout/IconVerticalSolidList"/>
    <dgm:cxn modelId="{8C7F0B21-CF37-4459-96A0-40944AF29988}" type="presParOf" srcId="{B11C57A3-88EA-491E-9069-7DD077D93E65}" destId="{736E4024-3A2C-43F7-ABEB-020EF32E8281}" srcOrd="18" destOrd="0" presId="urn:microsoft.com/office/officeart/2018/2/layout/IconVerticalSolidList"/>
    <dgm:cxn modelId="{FBD17564-29DB-42F1-B54B-32C0711C6F92}" type="presParOf" srcId="{736E4024-3A2C-43F7-ABEB-020EF32E8281}" destId="{F86610DF-A9D8-4975-B8A1-3F1A8D3A5127}" srcOrd="0" destOrd="0" presId="urn:microsoft.com/office/officeart/2018/2/layout/IconVerticalSolidList"/>
    <dgm:cxn modelId="{8A09DBFF-CDBE-4AF1-B364-4E63679A7BB6}" type="presParOf" srcId="{736E4024-3A2C-43F7-ABEB-020EF32E8281}" destId="{B1DDFD96-6C18-4DF2-9071-F6BCCCDDC733}" srcOrd="1" destOrd="0" presId="urn:microsoft.com/office/officeart/2018/2/layout/IconVerticalSolidList"/>
    <dgm:cxn modelId="{17383C74-7BCE-4F36-806D-3F481F4B2630}" type="presParOf" srcId="{736E4024-3A2C-43F7-ABEB-020EF32E8281}" destId="{E507E8C6-2FBF-423E-A0FB-CE5368F27F7E}" srcOrd="2" destOrd="0" presId="urn:microsoft.com/office/officeart/2018/2/layout/IconVerticalSolidList"/>
    <dgm:cxn modelId="{CC8D89EE-0DB5-463E-92A1-74B033E4F653}" type="presParOf" srcId="{736E4024-3A2C-43F7-ABEB-020EF32E8281}" destId="{6C6D8112-AA43-4712-80CF-AE2337E6542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F1AE31-4BDB-4AEF-9CF9-4AEA0686829F}"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03C7D464-7D96-4DED-9978-CFA121FF1DB4}">
      <dgm:prSet/>
      <dgm:spPr/>
      <dgm:t>
        <a:bodyPr/>
        <a:lstStyle/>
        <a:p>
          <a:pPr>
            <a:lnSpc>
              <a:spcPct val="100000"/>
            </a:lnSpc>
          </a:pPr>
          <a:r>
            <a:rPr lang="en-US" dirty="0"/>
            <a:t>Setting up: 9:00 – 9:20 Google cloud set up and workshop introduction </a:t>
          </a:r>
        </a:p>
      </dgm:t>
    </dgm:pt>
    <dgm:pt modelId="{C5BB42A1-B4F6-4760-A117-BDF1435B92B9}" type="parTrans" cxnId="{BC7310F0-B6A7-438A-BFBE-C75DFA329A79}">
      <dgm:prSet/>
      <dgm:spPr/>
      <dgm:t>
        <a:bodyPr/>
        <a:lstStyle/>
        <a:p>
          <a:endParaRPr lang="en-US"/>
        </a:p>
      </dgm:t>
    </dgm:pt>
    <dgm:pt modelId="{D5CD42C2-1801-411A-A567-52CD2391E0CC}" type="sibTrans" cxnId="{BC7310F0-B6A7-438A-BFBE-C75DFA329A79}">
      <dgm:prSet/>
      <dgm:spPr/>
      <dgm:t>
        <a:bodyPr/>
        <a:lstStyle/>
        <a:p>
          <a:endParaRPr lang="en-US"/>
        </a:p>
      </dgm:t>
    </dgm:pt>
    <dgm:pt modelId="{12923296-B4E4-4749-9AE1-816BC0FCBD82}">
      <dgm:prSet/>
      <dgm:spPr/>
      <dgm:t>
        <a:bodyPr/>
        <a:lstStyle/>
        <a:p>
          <a:pPr>
            <a:lnSpc>
              <a:spcPct val="100000"/>
            </a:lnSpc>
          </a:pPr>
          <a:r>
            <a:rPr lang="en-US" dirty="0"/>
            <a:t>Session 1: 9:20 – 10:35 Introduction to single-cell pre-processing</a:t>
          </a:r>
        </a:p>
      </dgm:t>
    </dgm:pt>
    <dgm:pt modelId="{69C50803-C337-492D-97F0-A25B44123A63}" type="parTrans" cxnId="{3B71FBD1-FB74-4388-A8B4-3E9A2E99F9EB}">
      <dgm:prSet/>
      <dgm:spPr/>
      <dgm:t>
        <a:bodyPr/>
        <a:lstStyle/>
        <a:p>
          <a:endParaRPr lang="en-US"/>
        </a:p>
      </dgm:t>
    </dgm:pt>
    <dgm:pt modelId="{22837656-7A5D-4FBE-ABCC-0F1C39DA2733}" type="sibTrans" cxnId="{3B71FBD1-FB74-4388-A8B4-3E9A2E99F9EB}">
      <dgm:prSet/>
      <dgm:spPr/>
      <dgm:t>
        <a:bodyPr/>
        <a:lstStyle/>
        <a:p>
          <a:endParaRPr lang="en-US"/>
        </a:p>
      </dgm:t>
    </dgm:pt>
    <dgm:pt modelId="{33139C3F-5CAC-467B-85C1-90A9354BCC9E}">
      <dgm:prSet/>
      <dgm:spPr/>
      <dgm:t>
        <a:bodyPr/>
        <a:lstStyle/>
        <a:p>
          <a:pPr>
            <a:lnSpc>
              <a:spcPct val="100000"/>
            </a:lnSpc>
          </a:pPr>
          <a:r>
            <a:rPr lang="en-US" dirty="0"/>
            <a:t>Session 2: 10:50 – 12:00 Basics of single-cell annotation</a:t>
          </a:r>
        </a:p>
      </dgm:t>
    </dgm:pt>
    <dgm:pt modelId="{0DACECED-461C-4495-8B1C-169A600535D6}" type="parTrans" cxnId="{85E46927-34B8-48F9-A4D8-716908083E8A}">
      <dgm:prSet/>
      <dgm:spPr/>
      <dgm:t>
        <a:bodyPr/>
        <a:lstStyle/>
        <a:p>
          <a:endParaRPr lang="en-US"/>
        </a:p>
      </dgm:t>
    </dgm:pt>
    <dgm:pt modelId="{8BF87BF0-91BA-43F7-A933-2F45284CB162}" type="sibTrans" cxnId="{85E46927-34B8-48F9-A4D8-716908083E8A}">
      <dgm:prSet/>
      <dgm:spPr/>
      <dgm:t>
        <a:bodyPr/>
        <a:lstStyle/>
        <a:p>
          <a:endParaRPr lang="en-US"/>
        </a:p>
      </dgm:t>
    </dgm:pt>
    <dgm:pt modelId="{44667716-3FF8-4A3E-A23D-C4EB8DA5B671}">
      <dgm:prSet/>
      <dgm:spPr/>
      <dgm:t>
        <a:bodyPr/>
        <a:lstStyle/>
        <a:p>
          <a:pPr>
            <a:lnSpc>
              <a:spcPct val="100000"/>
            </a:lnSpc>
          </a:pPr>
          <a:r>
            <a:rPr lang="en-US" dirty="0"/>
            <a:t>Session 3: 13:00 – 13:45 </a:t>
          </a:r>
          <a:r>
            <a:rPr lang="en-GB" dirty="0"/>
            <a:t>Introduction to trajectory analysis</a:t>
          </a:r>
          <a:endParaRPr lang="en-US" dirty="0"/>
        </a:p>
      </dgm:t>
    </dgm:pt>
    <dgm:pt modelId="{7500C60A-631C-499F-AA93-B102649F6429}" type="sibTrans" cxnId="{04C610FE-E556-45FB-B829-F8E410F88D04}">
      <dgm:prSet/>
      <dgm:spPr/>
      <dgm:t>
        <a:bodyPr/>
        <a:lstStyle/>
        <a:p>
          <a:endParaRPr lang="en-US"/>
        </a:p>
      </dgm:t>
    </dgm:pt>
    <dgm:pt modelId="{7D660B6D-0093-46D4-AFAD-75C7FA936D34}" type="parTrans" cxnId="{04C610FE-E556-45FB-B829-F8E410F88D04}">
      <dgm:prSet/>
      <dgm:spPr/>
      <dgm:t>
        <a:bodyPr/>
        <a:lstStyle/>
        <a:p>
          <a:endParaRPr lang="en-US"/>
        </a:p>
      </dgm:t>
    </dgm:pt>
    <dgm:pt modelId="{7A046A56-5412-40F6-9A30-2D684D4F1794}">
      <dgm:prSet/>
      <dgm:spPr/>
      <dgm:t>
        <a:bodyPr/>
        <a:lstStyle/>
        <a:p>
          <a:pPr>
            <a:lnSpc>
              <a:spcPct val="100000"/>
            </a:lnSpc>
          </a:pPr>
          <a:r>
            <a:rPr lang="en-US" dirty="0"/>
            <a:t>Wrap up: 16:00 – 16:15 Conclusion and wrap up</a:t>
          </a:r>
        </a:p>
      </dgm:t>
    </dgm:pt>
    <dgm:pt modelId="{211254E5-D560-4832-B6B6-32004DEDF629}" type="sibTrans" cxnId="{014993C1-5863-4F3C-BABD-0E62FBF71D25}">
      <dgm:prSet/>
      <dgm:spPr/>
      <dgm:t>
        <a:bodyPr/>
        <a:lstStyle/>
        <a:p>
          <a:endParaRPr lang="en-US"/>
        </a:p>
      </dgm:t>
    </dgm:pt>
    <dgm:pt modelId="{24FFDE45-A3AD-44A1-843A-41FD5FD25891}" type="parTrans" cxnId="{014993C1-5863-4F3C-BABD-0E62FBF71D25}">
      <dgm:prSet/>
      <dgm:spPr/>
      <dgm:t>
        <a:bodyPr/>
        <a:lstStyle/>
        <a:p>
          <a:endParaRPr lang="en-US"/>
        </a:p>
      </dgm:t>
    </dgm:pt>
    <dgm:pt modelId="{A0B62E63-13DE-204E-B773-A99436E444FB}">
      <dgm:prSet/>
      <dgm:spPr/>
      <dgm:t>
        <a:bodyPr/>
        <a:lstStyle/>
        <a:p>
          <a:pPr>
            <a:lnSpc>
              <a:spcPct val="100000"/>
            </a:lnSpc>
          </a:pPr>
          <a:r>
            <a:rPr lang="en-GB" dirty="0"/>
            <a:t>Session 4: 13:45 </a:t>
          </a:r>
          <a:r>
            <a:rPr lang="en-US" dirty="0"/>
            <a:t>– 14:30 </a:t>
          </a:r>
          <a:r>
            <a:rPr lang="en-GB" dirty="0"/>
            <a:t>Assessing appropriateness of trajectory</a:t>
          </a:r>
        </a:p>
      </dgm:t>
    </dgm:pt>
    <dgm:pt modelId="{B98DCD1E-7DC0-1841-9433-34DC5D7134AC}" type="parTrans" cxnId="{12996F8D-FD95-D249-9919-60FD8B7E571B}">
      <dgm:prSet/>
      <dgm:spPr/>
      <dgm:t>
        <a:bodyPr/>
        <a:lstStyle/>
        <a:p>
          <a:endParaRPr lang="en-GB"/>
        </a:p>
      </dgm:t>
    </dgm:pt>
    <dgm:pt modelId="{B6A10C7A-8B20-FF41-ABF8-18E776505611}" type="sibTrans" cxnId="{12996F8D-FD95-D249-9919-60FD8B7E571B}">
      <dgm:prSet/>
      <dgm:spPr/>
      <dgm:t>
        <a:bodyPr/>
        <a:lstStyle/>
        <a:p>
          <a:endParaRPr lang="en-GB"/>
        </a:p>
      </dgm:t>
    </dgm:pt>
    <dgm:pt modelId="{A0C0DD49-612B-474A-B108-DEC96A2BF2B2}">
      <dgm:prSet/>
      <dgm:spPr/>
      <dgm:t>
        <a:bodyPr/>
        <a:lstStyle/>
        <a:p>
          <a:pPr>
            <a:lnSpc>
              <a:spcPct val="100000"/>
            </a:lnSpc>
          </a:pPr>
          <a:r>
            <a:rPr lang="en-GB" dirty="0"/>
            <a:t>Session 5: 14:45 </a:t>
          </a:r>
          <a:r>
            <a:rPr lang="en-US" dirty="0"/>
            <a:t>–</a:t>
          </a:r>
          <a:r>
            <a:rPr lang="en-GB" dirty="0"/>
            <a:t> 15:45 Characterisation of the trajectory</a:t>
          </a:r>
        </a:p>
      </dgm:t>
    </dgm:pt>
    <dgm:pt modelId="{2FC11591-6F0D-B442-B85E-82BCFD7C50C3}" type="parTrans" cxnId="{56C303CE-1C8B-8441-AE33-6D06999D8572}">
      <dgm:prSet/>
      <dgm:spPr/>
      <dgm:t>
        <a:bodyPr/>
        <a:lstStyle/>
        <a:p>
          <a:endParaRPr lang="en-GB"/>
        </a:p>
      </dgm:t>
    </dgm:pt>
    <dgm:pt modelId="{C03DAEB7-BD30-5748-A056-D3114A22485F}" type="sibTrans" cxnId="{56C303CE-1C8B-8441-AE33-6D06999D8572}">
      <dgm:prSet/>
      <dgm:spPr/>
      <dgm:t>
        <a:bodyPr/>
        <a:lstStyle/>
        <a:p>
          <a:endParaRPr lang="en-GB"/>
        </a:p>
      </dgm:t>
    </dgm:pt>
    <dgm:pt modelId="{0455FED2-8F19-F849-9828-6485546DFBBE}">
      <dgm:prSet/>
      <dgm:spPr/>
      <dgm:t>
        <a:bodyPr/>
        <a:lstStyle/>
        <a:p>
          <a:pPr>
            <a:lnSpc>
              <a:spcPct val="100000"/>
            </a:lnSpc>
          </a:pPr>
          <a:r>
            <a:rPr lang="en-GB" dirty="0"/>
            <a:t>LUNCH: 12:00 – 13:00</a:t>
          </a:r>
        </a:p>
      </dgm:t>
    </dgm:pt>
    <dgm:pt modelId="{E1D1FA97-EB9D-3741-9799-E266A96FA9E5}" type="parTrans" cxnId="{5CE60889-7D9E-2746-BF70-16C419C8D43E}">
      <dgm:prSet/>
      <dgm:spPr/>
      <dgm:t>
        <a:bodyPr/>
        <a:lstStyle/>
        <a:p>
          <a:endParaRPr lang="en-GB"/>
        </a:p>
      </dgm:t>
    </dgm:pt>
    <dgm:pt modelId="{76C6361B-B43C-8B40-B5DA-D52507B99D3E}" type="sibTrans" cxnId="{5CE60889-7D9E-2746-BF70-16C419C8D43E}">
      <dgm:prSet/>
      <dgm:spPr/>
      <dgm:t>
        <a:bodyPr/>
        <a:lstStyle/>
        <a:p>
          <a:endParaRPr lang="en-GB"/>
        </a:p>
      </dgm:t>
    </dgm:pt>
    <dgm:pt modelId="{C3BFCA92-0841-B148-A696-A3AF19CC56A2}">
      <dgm:prSet/>
      <dgm:spPr>
        <a:ln>
          <a:noFill/>
        </a:ln>
      </dgm:spPr>
      <dgm:t>
        <a:bodyPr/>
        <a:lstStyle/>
        <a:p>
          <a:pPr>
            <a:lnSpc>
              <a:spcPct val="100000"/>
            </a:lnSpc>
          </a:pPr>
          <a:r>
            <a:rPr lang="en-GB" dirty="0"/>
            <a:t>BREAK: 10:35 – 10:50</a:t>
          </a:r>
        </a:p>
      </dgm:t>
    </dgm:pt>
    <dgm:pt modelId="{BE24FD39-C6E9-6F4A-94E5-3A63F7659CF4}" type="sibTrans" cxnId="{91E49A5F-8FF7-5447-8FF6-776C47B3329B}">
      <dgm:prSet/>
      <dgm:spPr/>
      <dgm:t>
        <a:bodyPr/>
        <a:lstStyle/>
        <a:p>
          <a:endParaRPr lang="en-GB"/>
        </a:p>
      </dgm:t>
    </dgm:pt>
    <dgm:pt modelId="{6EC39935-FBB0-F24D-A5AA-1973FF30C1F8}" type="parTrans" cxnId="{91E49A5F-8FF7-5447-8FF6-776C47B3329B}">
      <dgm:prSet/>
      <dgm:spPr/>
      <dgm:t>
        <a:bodyPr/>
        <a:lstStyle/>
        <a:p>
          <a:endParaRPr lang="en-GB"/>
        </a:p>
      </dgm:t>
    </dgm:pt>
    <dgm:pt modelId="{FE0C83EC-1927-A841-B9E3-3BB3818E84A3}">
      <dgm:prSet/>
      <dgm:spPr/>
      <dgm:t>
        <a:bodyPr/>
        <a:lstStyle/>
        <a:p>
          <a:pPr>
            <a:lnSpc>
              <a:spcPct val="100000"/>
            </a:lnSpc>
          </a:pPr>
          <a:r>
            <a:rPr lang="en-GB" dirty="0"/>
            <a:t>BREAK: 14:30 – 14:45</a:t>
          </a:r>
        </a:p>
      </dgm:t>
    </dgm:pt>
    <dgm:pt modelId="{DF5518F5-C29B-7C40-A2B3-8EB057F49915}" type="parTrans" cxnId="{B61E61C9-FF8C-B447-B3BE-405E3BDCD9EB}">
      <dgm:prSet/>
      <dgm:spPr/>
      <dgm:t>
        <a:bodyPr/>
        <a:lstStyle/>
        <a:p>
          <a:endParaRPr lang="en-GB"/>
        </a:p>
      </dgm:t>
    </dgm:pt>
    <dgm:pt modelId="{ED4917E1-AFE4-0F48-BDCB-F9094E268CDB}" type="sibTrans" cxnId="{B61E61C9-FF8C-B447-B3BE-405E3BDCD9EB}">
      <dgm:prSet/>
      <dgm:spPr/>
      <dgm:t>
        <a:bodyPr/>
        <a:lstStyle/>
        <a:p>
          <a:endParaRPr lang="en-GB"/>
        </a:p>
      </dgm:t>
    </dgm:pt>
    <dgm:pt modelId="{B11C57A3-88EA-491E-9069-7DD077D93E65}" type="pres">
      <dgm:prSet presAssocID="{74F1AE31-4BDB-4AEF-9CF9-4AEA0686829F}" presName="root" presStyleCnt="0">
        <dgm:presLayoutVars>
          <dgm:dir/>
          <dgm:resizeHandles val="exact"/>
        </dgm:presLayoutVars>
      </dgm:prSet>
      <dgm:spPr/>
    </dgm:pt>
    <dgm:pt modelId="{11051DB7-5EFD-439D-AFE3-F59447695DF2}" type="pres">
      <dgm:prSet presAssocID="{03C7D464-7D96-4DED-9978-CFA121FF1DB4}" presName="compNode" presStyleCnt="0"/>
      <dgm:spPr/>
    </dgm:pt>
    <dgm:pt modelId="{C80FBCD6-F7DE-4893-9727-D13A2CE8655D}" type="pres">
      <dgm:prSet presAssocID="{03C7D464-7D96-4DED-9978-CFA121FF1DB4}" presName="bgRect" presStyleLbl="bgShp" presStyleIdx="0" presStyleCnt="10" custLinFactNeighborX="-86157" custLinFactNeighborY="2316"/>
      <dgm:spPr>
        <a:solidFill>
          <a:schemeClr val="accent1">
            <a:lumMod val="60000"/>
            <a:lumOff val="40000"/>
          </a:schemeClr>
        </a:solidFill>
      </dgm:spPr>
    </dgm:pt>
    <dgm:pt modelId="{0A5EA42D-D459-40E5-8205-BB7C47E5C4BD}" type="pres">
      <dgm:prSet presAssocID="{03C7D464-7D96-4DED-9978-CFA121FF1DB4}" presName="iconRect" presStyleLbl="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aptop with solid fill"/>
        </a:ext>
      </dgm:extLst>
    </dgm:pt>
    <dgm:pt modelId="{6DC7359D-20CF-4D8A-AE3F-515C4C4AAF85}" type="pres">
      <dgm:prSet presAssocID="{03C7D464-7D96-4DED-9978-CFA121FF1DB4}" presName="spaceRect" presStyleCnt="0"/>
      <dgm:spPr/>
    </dgm:pt>
    <dgm:pt modelId="{D6C96FF1-7A8C-4039-AAE7-B2615CEA78A7}" type="pres">
      <dgm:prSet presAssocID="{03C7D464-7D96-4DED-9978-CFA121FF1DB4}" presName="parTx" presStyleLbl="revTx" presStyleIdx="0" presStyleCnt="10">
        <dgm:presLayoutVars>
          <dgm:chMax val="0"/>
          <dgm:chPref val="0"/>
        </dgm:presLayoutVars>
      </dgm:prSet>
      <dgm:spPr/>
    </dgm:pt>
    <dgm:pt modelId="{0F9C68EC-D107-4423-96A5-411DD5008522}" type="pres">
      <dgm:prSet presAssocID="{D5CD42C2-1801-411A-A567-52CD2391E0CC}" presName="sibTrans" presStyleCnt="0"/>
      <dgm:spPr/>
    </dgm:pt>
    <dgm:pt modelId="{7C8B9FA5-BA09-46E0-8D10-EF7F2A931C4B}" type="pres">
      <dgm:prSet presAssocID="{12923296-B4E4-4749-9AE1-816BC0FCBD82}" presName="compNode" presStyleCnt="0"/>
      <dgm:spPr/>
    </dgm:pt>
    <dgm:pt modelId="{1B3F6F26-31BC-4483-8842-61D5BA02FCA1}" type="pres">
      <dgm:prSet presAssocID="{12923296-B4E4-4749-9AE1-816BC0FCBD82}" presName="bgRect" presStyleLbl="bgShp" presStyleIdx="1" presStyleCnt="10"/>
      <dgm:spPr>
        <a:solidFill>
          <a:schemeClr val="accent1">
            <a:lumMod val="60000"/>
            <a:lumOff val="40000"/>
          </a:schemeClr>
        </a:solidFill>
      </dgm:spPr>
    </dgm:pt>
    <dgm:pt modelId="{BA5DC396-7A5F-4603-B60F-61B64C3D4754}" type="pres">
      <dgm:prSet presAssocID="{12923296-B4E4-4749-9AE1-816BC0FCBD82}" presName="iconRect" presStyleLbl="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rm with solid fill"/>
        </a:ext>
      </dgm:extLst>
    </dgm:pt>
    <dgm:pt modelId="{2EDEA8BD-ED22-435C-A910-43DEE5789CC4}" type="pres">
      <dgm:prSet presAssocID="{12923296-B4E4-4749-9AE1-816BC0FCBD82}" presName="spaceRect" presStyleCnt="0"/>
      <dgm:spPr/>
    </dgm:pt>
    <dgm:pt modelId="{9775C06B-750C-4E72-A22E-071D18B5BE1C}" type="pres">
      <dgm:prSet presAssocID="{12923296-B4E4-4749-9AE1-816BC0FCBD82}" presName="parTx" presStyleLbl="revTx" presStyleIdx="1" presStyleCnt="10">
        <dgm:presLayoutVars>
          <dgm:chMax val="0"/>
          <dgm:chPref val="0"/>
        </dgm:presLayoutVars>
      </dgm:prSet>
      <dgm:spPr/>
    </dgm:pt>
    <dgm:pt modelId="{99A46CE1-5626-43DC-9B17-4A531233D0AE}" type="pres">
      <dgm:prSet presAssocID="{22837656-7A5D-4FBE-ABCC-0F1C39DA2733}" presName="sibTrans" presStyleCnt="0"/>
      <dgm:spPr/>
    </dgm:pt>
    <dgm:pt modelId="{458E5E24-C26D-1141-86FD-317257637AD1}" type="pres">
      <dgm:prSet presAssocID="{C3BFCA92-0841-B148-A696-A3AF19CC56A2}" presName="compNode" presStyleCnt="0"/>
      <dgm:spPr/>
    </dgm:pt>
    <dgm:pt modelId="{8A2B8706-22B0-DC43-82AF-7EA9095D3C64}" type="pres">
      <dgm:prSet presAssocID="{C3BFCA92-0841-B148-A696-A3AF19CC56A2}" presName="bgRect" presStyleLbl="bgShp" presStyleIdx="2" presStyleCnt="10" custLinFactNeighborX="-3816"/>
      <dgm:spPr>
        <a:solidFill>
          <a:schemeClr val="accent1">
            <a:lumMod val="60000"/>
            <a:lumOff val="40000"/>
          </a:schemeClr>
        </a:solidFill>
        <a:ln>
          <a:noFill/>
        </a:ln>
      </dgm:spPr>
    </dgm:pt>
    <dgm:pt modelId="{889D596A-3754-EA47-897B-E71A15716A26}" type="pres">
      <dgm:prSet presAssocID="{C3BFCA92-0841-B148-A696-A3AF19CC56A2}" presName="iconRect" presStyleLbl="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ea with solid fill"/>
        </a:ext>
      </dgm:extLst>
    </dgm:pt>
    <dgm:pt modelId="{61317BBE-4854-5B4A-89BD-3C0D256ED983}" type="pres">
      <dgm:prSet presAssocID="{C3BFCA92-0841-B148-A696-A3AF19CC56A2}" presName="spaceRect" presStyleCnt="0"/>
      <dgm:spPr/>
    </dgm:pt>
    <dgm:pt modelId="{F84378F9-E3E3-294E-879E-2EE17AD3D8DC}" type="pres">
      <dgm:prSet presAssocID="{C3BFCA92-0841-B148-A696-A3AF19CC56A2}" presName="parTx" presStyleLbl="revTx" presStyleIdx="2" presStyleCnt="10">
        <dgm:presLayoutVars>
          <dgm:chMax val="0"/>
          <dgm:chPref val="0"/>
        </dgm:presLayoutVars>
      </dgm:prSet>
      <dgm:spPr/>
    </dgm:pt>
    <dgm:pt modelId="{7FBA312B-5987-C146-B53F-7837ADF885E9}" type="pres">
      <dgm:prSet presAssocID="{BE24FD39-C6E9-6F4A-94E5-3A63F7659CF4}" presName="sibTrans" presStyleCnt="0"/>
      <dgm:spPr/>
    </dgm:pt>
    <dgm:pt modelId="{2523547A-FED0-402A-AD21-37F42C88D51B}" type="pres">
      <dgm:prSet presAssocID="{33139C3F-5CAC-467B-85C1-90A9354BCC9E}" presName="compNode" presStyleCnt="0"/>
      <dgm:spPr/>
    </dgm:pt>
    <dgm:pt modelId="{7A490030-F4B7-42AD-996F-DD5CBE6BCB73}" type="pres">
      <dgm:prSet presAssocID="{33139C3F-5CAC-467B-85C1-90A9354BCC9E}" presName="bgRect" presStyleLbl="bgShp" presStyleIdx="3" presStyleCnt="10"/>
      <dgm:spPr>
        <a:solidFill>
          <a:schemeClr val="accent1">
            <a:lumMod val="60000"/>
            <a:lumOff val="40000"/>
          </a:schemeClr>
        </a:solidFill>
      </dgm:spPr>
    </dgm:pt>
    <dgm:pt modelId="{3E0792DD-EABA-41E6-9205-2B49FCA273F8}" type="pres">
      <dgm:prSet presAssocID="{33139C3F-5CAC-467B-85C1-90A9354BCC9E}" presName="iconRect" presStyleLbl="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Nerve outline"/>
        </a:ext>
      </dgm:extLst>
    </dgm:pt>
    <dgm:pt modelId="{D90D7613-EF3E-43B2-A865-6B4C6D791F9F}" type="pres">
      <dgm:prSet presAssocID="{33139C3F-5CAC-467B-85C1-90A9354BCC9E}" presName="spaceRect" presStyleCnt="0"/>
      <dgm:spPr/>
    </dgm:pt>
    <dgm:pt modelId="{37440676-5AFD-4CBF-B481-7AE1532B5DC4}" type="pres">
      <dgm:prSet presAssocID="{33139C3F-5CAC-467B-85C1-90A9354BCC9E}" presName="parTx" presStyleLbl="revTx" presStyleIdx="3" presStyleCnt="10">
        <dgm:presLayoutVars>
          <dgm:chMax val="0"/>
          <dgm:chPref val="0"/>
        </dgm:presLayoutVars>
      </dgm:prSet>
      <dgm:spPr/>
    </dgm:pt>
    <dgm:pt modelId="{3F903D27-1330-4675-B977-0E0C2C737618}" type="pres">
      <dgm:prSet presAssocID="{8BF87BF0-91BA-43F7-A933-2F45284CB162}" presName="sibTrans" presStyleCnt="0"/>
      <dgm:spPr/>
    </dgm:pt>
    <dgm:pt modelId="{4620BB98-8EE6-D44E-BA44-B948C7183A22}" type="pres">
      <dgm:prSet presAssocID="{0455FED2-8F19-F849-9828-6485546DFBBE}" presName="compNode" presStyleCnt="0"/>
      <dgm:spPr/>
    </dgm:pt>
    <dgm:pt modelId="{2D55DEF3-11FD-974A-B361-9DE2D30BFAA3}" type="pres">
      <dgm:prSet presAssocID="{0455FED2-8F19-F849-9828-6485546DFBBE}" presName="bgRect" presStyleLbl="bgShp" presStyleIdx="4" presStyleCnt="10"/>
      <dgm:spPr>
        <a:solidFill>
          <a:schemeClr val="accent1">
            <a:lumMod val="60000"/>
            <a:lumOff val="40000"/>
          </a:schemeClr>
        </a:solidFill>
      </dgm:spPr>
    </dgm:pt>
    <dgm:pt modelId="{EDF3AF85-DD8E-8D41-A2AD-FE09F73C4F0F}" type="pres">
      <dgm:prSet presAssocID="{0455FED2-8F19-F849-9828-6485546DFBBE}" presName="iconRect" presStyleLbl="node1" presStyleIdx="4"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676D9959-653C-5D44-9BDF-475F34CAC031}" type="pres">
      <dgm:prSet presAssocID="{0455FED2-8F19-F849-9828-6485546DFBBE}" presName="spaceRect" presStyleCnt="0"/>
      <dgm:spPr/>
    </dgm:pt>
    <dgm:pt modelId="{AC89E026-8E42-4648-A66C-71B45B993073}" type="pres">
      <dgm:prSet presAssocID="{0455FED2-8F19-F849-9828-6485546DFBBE}" presName="parTx" presStyleLbl="revTx" presStyleIdx="4" presStyleCnt="10">
        <dgm:presLayoutVars>
          <dgm:chMax val="0"/>
          <dgm:chPref val="0"/>
        </dgm:presLayoutVars>
      </dgm:prSet>
      <dgm:spPr/>
    </dgm:pt>
    <dgm:pt modelId="{42076D2B-0C97-E441-A51D-B5AB5EACAAC7}" type="pres">
      <dgm:prSet presAssocID="{76C6361B-B43C-8B40-B5DA-D52507B99D3E}" presName="sibTrans" presStyleCnt="0"/>
      <dgm:spPr/>
    </dgm:pt>
    <dgm:pt modelId="{8A0B5CA2-A2D3-479B-9404-DABEECF003D6}" type="pres">
      <dgm:prSet presAssocID="{44667716-3FF8-4A3E-A23D-C4EB8DA5B671}" presName="compNode" presStyleCnt="0"/>
      <dgm:spPr/>
    </dgm:pt>
    <dgm:pt modelId="{15690EDF-37C1-4EA8-9693-923325356FE0}" type="pres">
      <dgm:prSet presAssocID="{44667716-3FF8-4A3E-A23D-C4EB8DA5B671}" presName="bgRect" presStyleLbl="bgShp" presStyleIdx="5" presStyleCnt="10"/>
      <dgm:spPr/>
    </dgm:pt>
    <dgm:pt modelId="{7CEF96F6-C96F-4792-BB21-936492494DAC}" type="pres">
      <dgm:prSet presAssocID="{44667716-3FF8-4A3E-A23D-C4EB8DA5B671}" presName="iconRect" presStyleLbl="node1" presStyleIdx="5"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itochondria outline"/>
        </a:ext>
      </dgm:extLst>
    </dgm:pt>
    <dgm:pt modelId="{11F3030F-4D8E-4D6C-B6BB-BCEE105ABC2C}" type="pres">
      <dgm:prSet presAssocID="{44667716-3FF8-4A3E-A23D-C4EB8DA5B671}" presName="spaceRect" presStyleCnt="0"/>
      <dgm:spPr/>
    </dgm:pt>
    <dgm:pt modelId="{5AE8B591-C129-4543-BF86-8922A746420D}" type="pres">
      <dgm:prSet presAssocID="{44667716-3FF8-4A3E-A23D-C4EB8DA5B671}" presName="parTx" presStyleLbl="revTx" presStyleIdx="5" presStyleCnt="10">
        <dgm:presLayoutVars>
          <dgm:chMax val="0"/>
          <dgm:chPref val="0"/>
        </dgm:presLayoutVars>
      </dgm:prSet>
      <dgm:spPr/>
    </dgm:pt>
    <dgm:pt modelId="{A18D9BF6-AB35-495E-BD15-D8B3687EC3DF}" type="pres">
      <dgm:prSet presAssocID="{7500C60A-631C-499F-AA93-B102649F6429}" presName="sibTrans" presStyleCnt="0"/>
      <dgm:spPr/>
    </dgm:pt>
    <dgm:pt modelId="{C12C5EDF-4B96-F24B-A46A-21923D4D2022}" type="pres">
      <dgm:prSet presAssocID="{A0B62E63-13DE-204E-B773-A99436E444FB}" presName="compNode" presStyleCnt="0"/>
      <dgm:spPr/>
    </dgm:pt>
    <dgm:pt modelId="{AF203830-8D2E-394C-BFAA-7D4F35CB1A98}" type="pres">
      <dgm:prSet presAssocID="{A0B62E63-13DE-204E-B773-A99436E444FB}" presName="bgRect" presStyleLbl="bgShp" presStyleIdx="6" presStyleCnt="10"/>
      <dgm:spPr/>
    </dgm:pt>
    <dgm:pt modelId="{9FBE37E1-C34F-3F4E-A08F-E7342BE511DB}" type="pres">
      <dgm:prSet presAssocID="{A0B62E63-13DE-204E-B773-A99436E444FB}" presName="iconRect" presStyleLbl="node1" presStyleIdx="6"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Hourglass 60% outline"/>
        </a:ext>
      </dgm:extLst>
    </dgm:pt>
    <dgm:pt modelId="{E1C991D9-9FBB-A047-B64A-65491490560A}" type="pres">
      <dgm:prSet presAssocID="{A0B62E63-13DE-204E-B773-A99436E444FB}" presName="spaceRect" presStyleCnt="0"/>
      <dgm:spPr/>
    </dgm:pt>
    <dgm:pt modelId="{F26A6DC6-C9A4-8741-9A86-54A26FAB096C}" type="pres">
      <dgm:prSet presAssocID="{A0B62E63-13DE-204E-B773-A99436E444FB}" presName="parTx" presStyleLbl="revTx" presStyleIdx="6" presStyleCnt="10">
        <dgm:presLayoutVars>
          <dgm:chMax val="0"/>
          <dgm:chPref val="0"/>
        </dgm:presLayoutVars>
      </dgm:prSet>
      <dgm:spPr/>
    </dgm:pt>
    <dgm:pt modelId="{4004DF17-4648-5C4B-BFE6-6FF37F738B72}" type="pres">
      <dgm:prSet presAssocID="{B6A10C7A-8B20-FF41-ABF8-18E776505611}" presName="sibTrans" presStyleCnt="0"/>
      <dgm:spPr/>
    </dgm:pt>
    <dgm:pt modelId="{6DFE8F58-AFEF-BC47-80A2-74CC4F3501DE}" type="pres">
      <dgm:prSet presAssocID="{FE0C83EC-1927-A841-B9E3-3BB3818E84A3}" presName="compNode" presStyleCnt="0"/>
      <dgm:spPr/>
    </dgm:pt>
    <dgm:pt modelId="{C60804C9-FF19-D143-B32D-133D7657CBD8}" type="pres">
      <dgm:prSet presAssocID="{FE0C83EC-1927-A841-B9E3-3BB3818E84A3}" presName="bgRect" presStyleLbl="bgShp" presStyleIdx="7" presStyleCnt="10"/>
      <dgm:spPr>
        <a:solidFill>
          <a:schemeClr val="bg1">
            <a:lumMod val="95000"/>
          </a:schemeClr>
        </a:solidFill>
      </dgm:spPr>
    </dgm:pt>
    <dgm:pt modelId="{412BDA5A-ED7A-5249-88E7-0D974CB012A1}" type="pres">
      <dgm:prSet presAssocID="{FE0C83EC-1927-A841-B9E3-3BB3818E84A3}" presName="iconRect" presStyleLbl="node1" presStyleIdx="7"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550C5E38-DC3E-0A4A-A97B-E9EC98315FA0}" type="pres">
      <dgm:prSet presAssocID="{FE0C83EC-1927-A841-B9E3-3BB3818E84A3}" presName="spaceRect" presStyleCnt="0"/>
      <dgm:spPr/>
    </dgm:pt>
    <dgm:pt modelId="{FC44C708-8CA0-2646-9DDF-62FD58F987D2}" type="pres">
      <dgm:prSet presAssocID="{FE0C83EC-1927-A841-B9E3-3BB3818E84A3}" presName="parTx" presStyleLbl="revTx" presStyleIdx="7" presStyleCnt="10">
        <dgm:presLayoutVars>
          <dgm:chMax val="0"/>
          <dgm:chPref val="0"/>
        </dgm:presLayoutVars>
      </dgm:prSet>
      <dgm:spPr/>
    </dgm:pt>
    <dgm:pt modelId="{FD1E274F-A782-DE42-8FDC-F5D7C161E53C}" type="pres">
      <dgm:prSet presAssocID="{ED4917E1-AFE4-0F48-BDCB-F9094E268CDB}" presName="sibTrans" presStyleCnt="0"/>
      <dgm:spPr/>
    </dgm:pt>
    <dgm:pt modelId="{BE6CE1D4-7447-6042-B0B1-64ACAE7824A6}" type="pres">
      <dgm:prSet presAssocID="{A0C0DD49-612B-474A-B108-DEC96A2BF2B2}" presName="compNode" presStyleCnt="0"/>
      <dgm:spPr/>
    </dgm:pt>
    <dgm:pt modelId="{5432196E-57C4-494C-8E9B-CC35FEE5AB4B}" type="pres">
      <dgm:prSet presAssocID="{A0C0DD49-612B-474A-B108-DEC96A2BF2B2}" presName="bgRect" presStyleLbl="bgShp" presStyleIdx="8" presStyleCnt="10"/>
      <dgm:spPr/>
    </dgm:pt>
    <dgm:pt modelId="{7A8FFE6D-E240-ED49-A5C5-4C61A80395DF}" type="pres">
      <dgm:prSet presAssocID="{A0C0DD49-612B-474A-B108-DEC96A2BF2B2}" presName="iconRect" presStyleLbl="node1" presStyleIdx="8"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Research with solid fill"/>
        </a:ext>
      </dgm:extLst>
    </dgm:pt>
    <dgm:pt modelId="{10051F33-2D74-9D43-A2BA-9AD4B7C73C9B}" type="pres">
      <dgm:prSet presAssocID="{A0C0DD49-612B-474A-B108-DEC96A2BF2B2}" presName="spaceRect" presStyleCnt="0"/>
      <dgm:spPr/>
    </dgm:pt>
    <dgm:pt modelId="{0E1DAC98-40B7-244E-AC10-73302235570F}" type="pres">
      <dgm:prSet presAssocID="{A0C0DD49-612B-474A-B108-DEC96A2BF2B2}" presName="parTx" presStyleLbl="revTx" presStyleIdx="8" presStyleCnt="10">
        <dgm:presLayoutVars>
          <dgm:chMax val="0"/>
          <dgm:chPref val="0"/>
        </dgm:presLayoutVars>
      </dgm:prSet>
      <dgm:spPr/>
    </dgm:pt>
    <dgm:pt modelId="{1704FFA2-A2FE-474F-BDDA-C1D34E7C684C}" type="pres">
      <dgm:prSet presAssocID="{C03DAEB7-BD30-5748-A056-D3114A22485F}" presName="sibTrans" presStyleCnt="0"/>
      <dgm:spPr/>
    </dgm:pt>
    <dgm:pt modelId="{736E4024-3A2C-43F7-ABEB-020EF32E8281}" type="pres">
      <dgm:prSet presAssocID="{7A046A56-5412-40F6-9A30-2D684D4F1794}" presName="compNode" presStyleCnt="0"/>
      <dgm:spPr/>
    </dgm:pt>
    <dgm:pt modelId="{F86610DF-A9D8-4975-B8A1-3F1A8D3A5127}" type="pres">
      <dgm:prSet presAssocID="{7A046A56-5412-40F6-9A30-2D684D4F1794}" presName="bgRect" presStyleLbl="bgShp" presStyleIdx="9" presStyleCnt="10"/>
      <dgm:spPr/>
    </dgm:pt>
    <dgm:pt modelId="{B1DDFD96-6C18-4DF2-9071-F6BCCCDDC733}" type="pres">
      <dgm:prSet presAssocID="{7A046A56-5412-40F6-9A30-2D684D4F1794}" presName="iconRect" presStyleLbl="node1" presStyleIdx="9"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Race Flag with solid fill"/>
        </a:ext>
      </dgm:extLst>
    </dgm:pt>
    <dgm:pt modelId="{E507E8C6-2FBF-423E-A0FB-CE5368F27F7E}" type="pres">
      <dgm:prSet presAssocID="{7A046A56-5412-40F6-9A30-2D684D4F1794}" presName="spaceRect" presStyleCnt="0"/>
      <dgm:spPr/>
    </dgm:pt>
    <dgm:pt modelId="{6C6D8112-AA43-4712-80CF-AE2337E6542C}" type="pres">
      <dgm:prSet presAssocID="{7A046A56-5412-40F6-9A30-2D684D4F1794}" presName="parTx" presStyleLbl="revTx" presStyleIdx="9" presStyleCnt="10">
        <dgm:presLayoutVars>
          <dgm:chMax val="0"/>
          <dgm:chPref val="0"/>
        </dgm:presLayoutVars>
      </dgm:prSet>
      <dgm:spPr/>
    </dgm:pt>
  </dgm:ptLst>
  <dgm:cxnLst>
    <dgm:cxn modelId="{914F9E05-1D89-433C-9531-7FDBD5805227}" type="presOf" srcId="{33139C3F-5CAC-467B-85C1-90A9354BCC9E}" destId="{37440676-5AFD-4CBF-B481-7AE1532B5DC4}" srcOrd="0" destOrd="0" presId="urn:microsoft.com/office/officeart/2018/2/layout/IconVerticalSolidList"/>
    <dgm:cxn modelId="{85E46927-34B8-48F9-A4D8-716908083E8A}" srcId="{74F1AE31-4BDB-4AEF-9CF9-4AEA0686829F}" destId="{33139C3F-5CAC-467B-85C1-90A9354BCC9E}" srcOrd="3" destOrd="0" parTransId="{0DACECED-461C-4495-8B1C-169A600535D6}" sibTransId="{8BF87BF0-91BA-43F7-A933-2F45284CB162}"/>
    <dgm:cxn modelId="{E4757537-4FB3-0C44-9BF4-10851CBBD99C}" type="presOf" srcId="{C3BFCA92-0841-B148-A696-A3AF19CC56A2}" destId="{F84378F9-E3E3-294E-879E-2EE17AD3D8DC}" srcOrd="0" destOrd="0" presId="urn:microsoft.com/office/officeart/2018/2/layout/IconVerticalSolidList"/>
    <dgm:cxn modelId="{482F5338-6F9C-3F42-8895-0F02E22068C3}" type="presOf" srcId="{FE0C83EC-1927-A841-B9E3-3BB3818E84A3}" destId="{FC44C708-8CA0-2646-9DDF-62FD58F987D2}" srcOrd="0" destOrd="0" presId="urn:microsoft.com/office/officeart/2018/2/layout/IconVerticalSolidList"/>
    <dgm:cxn modelId="{027EAE54-4ACD-44BA-B8B0-EF6B29751B66}" type="presOf" srcId="{12923296-B4E4-4749-9AE1-816BC0FCBD82}" destId="{9775C06B-750C-4E72-A22E-071D18B5BE1C}" srcOrd="0" destOrd="0" presId="urn:microsoft.com/office/officeart/2018/2/layout/IconVerticalSolidList"/>
    <dgm:cxn modelId="{D9809F5E-D8C2-214E-B062-C65CF3C16898}" type="presOf" srcId="{0455FED2-8F19-F849-9828-6485546DFBBE}" destId="{AC89E026-8E42-4648-A66C-71B45B993073}" srcOrd="0" destOrd="0" presId="urn:microsoft.com/office/officeart/2018/2/layout/IconVerticalSolidList"/>
    <dgm:cxn modelId="{91E49A5F-8FF7-5447-8FF6-776C47B3329B}" srcId="{74F1AE31-4BDB-4AEF-9CF9-4AEA0686829F}" destId="{C3BFCA92-0841-B148-A696-A3AF19CC56A2}" srcOrd="2" destOrd="0" parTransId="{6EC39935-FBB0-F24D-A5AA-1973FF30C1F8}" sibTransId="{BE24FD39-C6E9-6F4A-94E5-3A63F7659CF4}"/>
    <dgm:cxn modelId="{C132B47D-CED4-4A0F-A617-7A7C47EDA683}" type="presOf" srcId="{74F1AE31-4BDB-4AEF-9CF9-4AEA0686829F}" destId="{B11C57A3-88EA-491E-9069-7DD077D93E65}" srcOrd="0" destOrd="0" presId="urn:microsoft.com/office/officeart/2018/2/layout/IconVerticalSolidList"/>
    <dgm:cxn modelId="{E57BC280-E1B2-4067-9EE2-CB094027CE54}" type="presOf" srcId="{44667716-3FF8-4A3E-A23D-C4EB8DA5B671}" destId="{5AE8B591-C129-4543-BF86-8922A746420D}" srcOrd="0" destOrd="0" presId="urn:microsoft.com/office/officeart/2018/2/layout/IconVerticalSolidList"/>
    <dgm:cxn modelId="{6DAE2884-DE2F-432B-99C9-1A38C2BF4C96}" type="presOf" srcId="{7A046A56-5412-40F6-9A30-2D684D4F1794}" destId="{6C6D8112-AA43-4712-80CF-AE2337E6542C}" srcOrd="0" destOrd="0" presId="urn:microsoft.com/office/officeart/2018/2/layout/IconVerticalSolidList"/>
    <dgm:cxn modelId="{5CE60889-7D9E-2746-BF70-16C419C8D43E}" srcId="{74F1AE31-4BDB-4AEF-9CF9-4AEA0686829F}" destId="{0455FED2-8F19-F849-9828-6485546DFBBE}" srcOrd="4" destOrd="0" parTransId="{E1D1FA97-EB9D-3741-9799-E266A96FA9E5}" sibTransId="{76C6361B-B43C-8B40-B5DA-D52507B99D3E}"/>
    <dgm:cxn modelId="{12996F8D-FD95-D249-9919-60FD8B7E571B}" srcId="{74F1AE31-4BDB-4AEF-9CF9-4AEA0686829F}" destId="{A0B62E63-13DE-204E-B773-A99436E444FB}" srcOrd="6" destOrd="0" parTransId="{B98DCD1E-7DC0-1841-9433-34DC5D7134AC}" sibTransId="{B6A10C7A-8B20-FF41-ABF8-18E776505611}"/>
    <dgm:cxn modelId="{96B77292-52CE-5A41-90FC-F20768EC69B7}" type="presOf" srcId="{A0B62E63-13DE-204E-B773-A99436E444FB}" destId="{F26A6DC6-C9A4-8741-9A86-54A26FAB096C}" srcOrd="0" destOrd="0" presId="urn:microsoft.com/office/officeart/2018/2/layout/IconVerticalSolidList"/>
    <dgm:cxn modelId="{014993C1-5863-4F3C-BABD-0E62FBF71D25}" srcId="{74F1AE31-4BDB-4AEF-9CF9-4AEA0686829F}" destId="{7A046A56-5412-40F6-9A30-2D684D4F1794}" srcOrd="9" destOrd="0" parTransId="{24FFDE45-A3AD-44A1-843A-41FD5FD25891}" sibTransId="{211254E5-D560-4832-B6B6-32004DEDF629}"/>
    <dgm:cxn modelId="{B61E61C9-FF8C-B447-B3BE-405E3BDCD9EB}" srcId="{74F1AE31-4BDB-4AEF-9CF9-4AEA0686829F}" destId="{FE0C83EC-1927-A841-B9E3-3BB3818E84A3}" srcOrd="7" destOrd="0" parTransId="{DF5518F5-C29B-7C40-A2B3-8EB057F49915}" sibTransId="{ED4917E1-AFE4-0F48-BDCB-F9094E268CDB}"/>
    <dgm:cxn modelId="{56C303CE-1C8B-8441-AE33-6D06999D8572}" srcId="{74F1AE31-4BDB-4AEF-9CF9-4AEA0686829F}" destId="{A0C0DD49-612B-474A-B108-DEC96A2BF2B2}" srcOrd="8" destOrd="0" parTransId="{2FC11591-6F0D-B442-B85E-82BCFD7C50C3}" sibTransId="{C03DAEB7-BD30-5748-A056-D3114A22485F}"/>
    <dgm:cxn modelId="{3B71FBD1-FB74-4388-A8B4-3E9A2E99F9EB}" srcId="{74F1AE31-4BDB-4AEF-9CF9-4AEA0686829F}" destId="{12923296-B4E4-4749-9AE1-816BC0FCBD82}" srcOrd="1" destOrd="0" parTransId="{69C50803-C337-492D-97F0-A25B44123A63}" sibTransId="{22837656-7A5D-4FBE-ABCC-0F1C39DA2733}"/>
    <dgm:cxn modelId="{5EE9A4DD-C73C-46FC-B586-C4DD5F1D1A67}" type="presOf" srcId="{03C7D464-7D96-4DED-9978-CFA121FF1DB4}" destId="{D6C96FF1-7A8C-4039-AAE7-B2615CEA78A7}" srcOrd="0" destOrd="0" presId="urn:microsoft.com/office/officeart/2018/2/layout/IconVerticalSolidList"/>
    <dgm:cxn modelId="{BC7310F0-B6A7-438A-BFBE-C75DFA329A79}" srcId="{74F1AE31-4BDB-4AEF-9CF9-4AEA0686829F}" destId="{03C7D464-7D96-4DED-9978-CFA121FF1DB4}" srcOrd="0" destOrd="0" parTransId="{C5BB42A1-B4F6-4760-A117-BDF1435B92B9}" sibTransId="{D5CD42C2-1801-411A-A567-52CD2391E0CC}"/>
    <dgm:cxn modelId="{0E1E97F0-BB87-8447-BE28-81F5B49CB81D}" type="presOf" srcId="{A0C0DD49-612B-474A-B108-DEC96A2BF2B2}" destId="{0E1DAC98-40B7-244E-AC10-73302235570F}" srcOrd="0" destOrd="0" presId="urn:microsoft.com/office/officeart/2018/2/layout/IconVerticalSolidList"/>
    <dgm:cxn modelId="{04C610FE-E556-45FB-B829-F8E410F88D04}" srcId="{74F1AE31-4BDB-4AEF-9CF9-4AEA0686829F}" destId="{44667716-3FF8-4A3E-A23D-C4EB8DA5B671}" srcOrd="5" destOrd="0" parTransId="{7D660B6D-0093-46D4-AFAD-75C7FA936D34}" sibTransId="{7500C60A-631C-499F-AA93-B102649F6429}"/>
    <dgm:cxn modelId="{B758EE21-6E63-411A-A3FD-9C26900B6B36}" type="presParOf" srcId="{B11C57A3-88EA-491E-9069-7DD077D93E65}" destId="{11051DB7-5EFD-439D-AFE3-F59447695DF2}" srcOrd="0" destOrd="0" presId="urn:microsoft.com/office/officeart/2018/2/layout/IconVerticalSolidList"/>
    <dgm:cxn modelId="{BBF7520F-893B-466E-9CD7-DCD79991C790}" type="presParOf" srcId="{11051DB7-5EFD-439D-AFE3-F59447695DF2}" destId="{C80FBCD6-F7DE-4893-9727-D13A2CE8655D}" srcOrd="0" destOrd="0" presId="urn:microsoft.com/office/officeart/2018/2/layout/IconVerticalSolidList"/>
    <dgm:cxn modelId="{30D0E7FE-4646-48E9-9230-C19E099D7A0C}" type="presParOf" srcId="{11051DB7-5EFD-439D-AFE3-F59447695DF2}" destId="{0A5EA42D-D459-40E5-8205-BB7C47E5C4BD}" srcOrd="1" destOrd="0" presId="urn:microsoft.com/office/officeart/2018/2/layout/IconVerticalSolidList"/>
    <dgm:cxn modelId="{90CFB7A8-095C-49A4-A795-CF28651E00AD}" type="presParOf" srcId="{11051DB7-5EFD-439D-AFE3-F59447695DF2}" destId="{6DC7359D-20CF-4D8A-AE3F-515C4C4AAF85}" srcOrd="2" destOrd="0" presId="urn:microsoft.com/office/officeart/2018/2/layout/IconVerticalSolidList"/>
    <dgm:cxn modelId="{3FCFB421-5151-49C6-93E0-8E74B1CD0D78}" type="presParOf" srcId="{11051DB7-5EFD-439D-AFE3-F59447695DF2}" destId="{D6C96FF1-7A8C-4039-AAE7-B2615CEA78A7}" srcOrd="3" destOrd="0" presId="urn:microsoft.com/office/officeart/2018/2/layout/IconVerticalSolidList"/>
    <dgm:cxn modelId="{3129ACB6-C624-4A96-97BF-361B9E5F6EC5}" type="presParOf" srcId="{B11C57A3-88EA-491E-9069-7DD077D93E65}" destId="{0F9C68EC-D107-4423-96A5-411DD5008522}" srcOrd="1" destOrd="0" presId="urn:microsoft.com/office/officeart/2018/2/layout/IconVerticalSolidList"/>
    <dgm:cxn modelId="{7B5D6A11-DC71-45B8-BBFB-315E7E9FA328}" type="presParOf" srcId="{B11C57A3-88EA-491E-9069-7DD077D93E65}" destId="{7C8B9FA5-BA09-46E0-8D10-EF7F2A931C4B}" srcOrd="2" destOrd="0" presId="urn:microsoft.com/office/officeart/2018/2/layout/IconVerticalSolidList"/>
    <dgm:cxn modelId="{7DC7FFA1-0DD5-4E6A-8320-C194924DB9F9}" type="presParOf" srcId="{7C8B9FA5-BA09-46E0-8D10-EF7F2A931C4B}" destId="{1B3F6F26-31BC-4483-8842-61D5BA02FCA1}" srcOrd="0" destOrd="0" presId="urn:microsoft.com/office/officeart/2018/2/layout/IconVerticalSolidList"/>
    <dgm:cxn modelId="{E311B612-0D7D-4E3F-9239-ED612B33FBEC}" type="presParOf" srcId="{7C8B9FA5-BA09-46E0-8D10-EF7F2A931C4B}" destId="{BA5DC396-7A5F-4603-B60F-61B64C3D4754}" srcOrd="1" destOrd="0" presId="urn:microsoft.com/office/officeart/2018/2/layout/IconVerticalSolidList"/>
    <dgm:cxn modelId="{CF467F2A-B23E-42FF-A96E-811A3844F6E7}" type="presParOf" srcId="{7C8B9FA5-BA09-46E0-8D10-EF7F2A931C4B}" destId="{2EDEA8BD-ED22-435C-A910-43DEE5789CC4}" srcOrd="2" destOrd="0" presId="urn:microsoft.com/office/officeart/2018/2/layout/IconVerticalSolidList"/>
    <dgm:cxn modelId="{20BAF941-AF24-4419-B654-5F9AAB423DC0}" type="presParOf" srcId="{7C8B9FA5-BA09-46E0-8D10-EF7F2A931C4B}" destId="{9775C06B-750C-4E72-A22E-071D18B5BE1C}" srcOrd="3" destOrd="0" presId="urn:microsoft.com/office/officeart/2018/2/layout/IconVerticalSolidList"/>
    <dgm:cxn modelId="{199BE46F-F1AF-420F-BD8C-9ACC8C56F9C9}" type="presParOf" srcId="{B11C57A3-88EA-491E-9069-7DD077D93E65}" destId="{99A46CE1-5626-43DC-9B17-4A531233D0AE}" srcOrd="3" destOrd="0" presId="urn:microsoft.com/office/officeart/2018/2/layout/IconVerticalSolidList"/>
    <dgm:cxn modelId="{8692DB4C-FF49-8642-9275-5A09821AECDD}" type="presParOf" srcId="{B11C57A3-88EA-491E-9069-7DD077D93E65}" destId="{458E5E24-C26D-1141-86FD-317257637AD1}" srcOrd="4" destOrd="0" presId="urn:microsoft.com/office/officeart/2018/2/layout/IconVerticalSolidList"/>
    <dgm:cxn modelId="{9A1594F9-8154-BE40-90F8-313409ECCBA4}" type="presParOf" srcId="{458E5E24-C26D-1141-86FD-317257637AD1}" destId="{8A2B8706-22B0-DC43-82AF-7EA9095D3C64}" srcOrd="0" destOrd="0" presId="urn:microsoft.com/office/officeart/2018/2/layout/IconVerticalSolidList"/>
    <dgm:cxn modelId="{9E47DA71-DBFF-B244-AF59-5E82974518C4}" type="presParOf" srcId="{458E5E24-C26D-1141-86FD-317257637AD1}" destId="{889D596A-3754-EA47-897B-E71A15716A26}" srcOrd="1" destOrd="0" presId="urn:microsoft.com/office/officeart/2018/2/layout/IconVerticalSolidList"/>
    <dgm:cxn modelId="{6F996C50-7F8E-D74C-9238-548406A472B6}" type="presParOf" srcId="{458E5E24-C26D-1141-86FD-317257637AD1}" destId="{61317BBE-4854-5B4A-89BD-3C0D256ED983}" srcOrd="2" destOrd="0" presId="urn:microsoft.com/office/officeart/2018/2/layout/IconVerticalSolidList"/>
    <dgm:cxn modelId="{6AB55C39-F0D5-B74E-9474-80A8A012DD4F}" type="presParOf" srcId="{458E5E24-C26D-1141-86FD-317257637AD1}" destId="{F84378F9-E3E3-294E-879E-2EE17AD3D8DC}" srcOrd="3" destOrd="0" presId="urn:microsoft.com/office/officeart/2018/2/layout/IconVerticalSolidList"/>
    <dgm:cxn modelId="{0A472715-6396-924B-9450-75745DCAA445}" type="presParOf" srcId="{B11C57A3-88EA-491E-9069-7DD077D93E65}" destId="{7FBA312B-5987-C146-B53F-7837ADF885E9}" srcOrd="5" destOrd="0" presId="urn:microsoft.com/office/officeart/2018/2/layout/IconVerticalSolidList"/>
    <dgm:cxn modelId="{136AC6D9-B1DA-423D-B3F1-C52520EF82E5}" type="presParOf" srcId="{B11C57A3-88EA-491E-9069-7DD077D93E65}" destId="{2523547A-FED0-402A-AD21-37F42C88D51B}" srcOrd="6" destOrd="0" presId="urn:microsoft.com/office/officeart/2018/2/layout/IconVerticalSolidList"/>
    <dgm:cxn modelId="{E4F610EE-C18E-44B9-AC2D-57ED103A4681}" type="presParOf" srcId="{2523547A-FED0-402A-AD21-37F42C88D51B}" destId="{7A490030-F4B7-42AD-996F-DD5CBE6BCB73}" srcOrd="0" destOrd="0" presId="urn:microsoft.com/office/officeart/2018/2/layout/IconVerticalSolidList"/>
    <dgm:cxn modelId="{758338E2-F83E-4DD0-AC9A-1553F35B9EC4}" type="presParOf" srcId="{2523547A-FED0-402A-AD21-37F42C88D51B}" destId="{3E0792DD-EABA-41E6-9205-2B49FCA273F8}" srcOrd="1" destOrd="0" presId="urn:microsoft.com/office/officeart/2018/2/layout/IconVerticalSolidList"/>
    <dgm:cxn modelId="{27BCF792-382F-414C-952B-995C79174683}" type="presParOf" srcId="{2523547A-FED0-402A-AD21-37F42C88D51B}" destId="{D90D7613-EF3E-43B2-A865-6B4C6D791F9F}" srcOrd="2" destOrd="0" presId="urn:microsoft.com/office/officeart/2018/2/layout/IconVerticalSolidList"/>
    <dgm:cxn modelId="{3B8EA414-1F16-4EB5-A70C-BF6636A3B7EF}" type="presParOf" srcId="{2523547A-FED0-402A-AD21-37F42C88D51B}" destId="{37440676-5AFD-4CBF-B481-7AE1532B5DC4}" srcOrd="3" destOrd="0" presId="urn:microsoft.com/office/officeart/2018/2/layout/IconVerticalSolidList"/>
    <dgm:cxn modelId="{6C035537-171A-4DF2-B5A2-5FE868C4804E}" type="presParOf" srcId="{B11C57A3-88EA-491E-9069-7DD077D93E65}" destId="{3F903D27-1330-4675-B977-0E0C2C737618}" srcOrd="7" destOrd="0" presId="urn:microsoft.com/office/officeart/2018/2/layout/IconVerticalSolidList"/>
    <dgm:cxn modelId="{4AB4D7C8-34D5-AB44-95A2-F631C5026F26}" type="presParOf" srcId="{B11C57A3-88EA-491E-9069-7DD077D93E65}" destId="{4620BB98-8EE6-D44E-BA44-B948C7183A22}" srcOrd="8" destOrd="0" presId="urn:microsoft.com/office/officeart/2018/2/layout/IconVerticalSolidList"/>
    <dgm:cxn modelId="{0C294C39-FF3D-AA48-BF88-46B98E812A47}" type="presParOf" srcId="{4620BB98-8EE6-D44E-BA44-B948C7183A22}" destId="{2D55DEF3-11FD-974A-B361-9DE2D30BFAA3}" srcOrd="0" destOrd="0" presId="urn:microsoft.com/office/officeart/2018/2/layout/IconVerticalSolidList"/>
    <dgm:cxn modelId="{CD969A14-8EAF-E943-B045-3BCD51C054C1}" type="presParOf" srcId="{4620BB98-8EE6-D44E-BA44-B948C7183A22}" destId="{EDF3AF85-DD8E-8D41-A2AD-FE09F73C4F0F}" srcOrd="1" destOrd="0" presId="urn:microsoft.com/office/officeart/2018/2/layout/IconVerticalSolidList"/>
    <dgm:cxn modelId="{952C2235-564D-C649-B9C9-75B7F4466A89}" type="presParOf" srcId="{4620BB98-8EE6-D44E-BA44-B948C7183A22}" destId="{676D9959-653C-5D44-9BDF-475F34CAC031}" srcOrd="2" destOrd="0" presId="urn:microsoft.com/office/officeart/2018/2/layout/IconVerticalSolidList"/>
    <dgm:cxn modelId="{E00EAB4E-9459-1B40-9812-1F32EE32A47F}" type="presParOf" srcId="{4620BB98-8EE6-D44E-BA44-B948C7183A22}" destId="{AC89E026-8E42-4648-A66C-71B45B993073}" srcOrd="3" destOrd="0" presId="urn:microsoft.com/office/officeart/2018/2/layout/IconVerticalSolidList"/>
    <dgm:cxn modelId="{495B614C-CABF-1140-9731-289E87E55269}" type="presParOf" srcId="{B11C57A3-88EA-491E-9069-7DD077D93E65}" destId="{42076D2B-0C97-E441-A51D-B5AB5EACAAC7}" srcOrd="9" destOrd="0" presId="urn:microsoft.com/office/officeart/2018/2/layout/IconVerticalSolidList"/>
    <dgm:cxn modelId="{59EEF0EA-99D9-4478-BE2A-EDDFD50D4549}" type="presParOf" srcId="{B11C57A3-88EA-491E-9069-7DD077D93E65}" destId="{8A0B5CA2-A2D3-479B-9404-DABEECF003D6}" srcOrd="10" destOrd="0" presId="urn:microsoft.com/office/officeart/2018/2/layout/IconVerticalSolidList"/>
    <dgm:cxn modelId="{9DD66FFE-F28E-4B3F-90B2-4A3EF8E42B20}" type="presParOf" srcId="{8A0B5CA2-A2D3-479B-9404-DABEECF003D6}" destId="{15690EDF-37C1-4EA8-9693-923325356FE0}" srcOrd="0" destOrd="0" presId="urn:microsoft.com/office/officeart/2018/2/layout/IconVerticalSolidList"/>
    <dgm:cxn modelId="{1536B48C-DCF5-4E16-B445-73C014F9665D}" type="presParOf" srcId="{8A0B5CA2-A2D3-479B-9404-DABEECF003D6}" destId="{7CEF96F6-C96F-4792-BB21-936492494DAC}" srcOrd="1" destOrd="0" presId="urn:microsoft.com/office/officeart/2018/2/layout/IconVerticalSolidList"/>
    <dgm:cxn modelId="{7B9304C7-ED0C-4AF2-8746-7A85B5860355}" type="presParOf" srcId="{8A0B5CA2-A2D3-479B-9404-DABEECF003D6}" destId="{11F3030F-4D8E-4D6C-B6BB-BCEE105ABC2C}" srcOrd="2" destOrd="0" presId="urn:microsoft.com/office/officeart/2018/2/layout/IconVerticalSolidList"/>
    <dgm:cxn modelId="{8FE442F2-C757-49F5-8109-4FE275AFE3C7}" type="presParOf" srcId="{8A0B5CA2-A2D3-479B-9404-DABEECF003D6}" destId="{5AE8B591-C129-4543-BF86-8922A746420D}" srcOrd="3" destOrd="0" presId="urn:microsoft.com/office/officeart/2018/2/layout/IconVerticalSolidList"/>
    <dgm:cxn modelId="{C65397AA-972B-48EA-A4D9-5F9BF4C76FB3}" type="presParOf" srcId="{B11C57A3-88EA-491E-9069-7DD077D93E65}" destId="{A18D9BF6-AB35-495E-BD15-D8B3687EC3DF}" srcOrd="11" destOrd="0" presId="urn:microsoft.com/office/officeart/2018/2/layout/IconVerticalSolidList"/>
    <dgm:cxn modelId="{9D7F9DC7-5FD9-BF46-9935-686C5ACAB1F9}" type="presParOf" srcId="{B11C57A3-88EA-491E-9069-7DD077D93E65}" destId="{C12C5EDF-4B96-F24B-A46A-21923D4D2022}" srcOrd="12" destOrd="0" presId="urn:microsoft.com/office/officeart/2018/2/layout/IconVerticalSolidList"/>
    <dgm:cxn modelId="{DD97BA0B-6CA5-8B47-AB88-8EF85C198D80}" type="presParOf" srcId="{C12C5EDF-4B96-F24B-A46A-21923D4D2022}" destId="{AF203830-8D2E-394C-BFAA-7D4F35CB1A98}" srcOrd="0" destOrd="0" presId="urn:microsoft.com/office/officeart/2018/2/layout/IconVerticalSolidList"/>
    <dgm:cxn modelId="{DB7CD164-AFD5-1A46-91E3-1951065D50A4}" type="presParOf" srcId="{C12C5EDF-4B96-F24B-A46A-21923D4D2022}" destId="{9FBE37E1-C34F-3F4E-A08F-E7342BE511DB}" srcOrd="1" destOrd="0" presId="urn:microsoft.com/office/officeart/2018/2/layout/IconVerticalSolidList"/>
    <dgm:cxn modelId="{764D2A54-76A7-FE46-9FE5-0A7C4E1E10EB}" type="presParOf" srcId="{C12C5EDF-4B96-F24B-A46A-21923D4D2022}" destId="{E1C991D9-9FBB-A047-B64A-65491490560A}" srcOrd="2" destOrd="0" presId="urn:microsoft.com/office/officeart/2018/2/layout/IconVerticalSolidList"/>
    <dgm:cxn modelId="{C11845A9-BB1A-C844-B357-E9F68931FD0C}" type="presParOf" srcId="{C12C5EDF-4B96-F24B-A46A-21923D4D2022}" destId="{F26A6DC6-C9A4-8741-9A86-54A26FAB096C}" srcOrd="3" destOrd="0" presId="urn:microsoft.com/office/officeart/2018/2/layout/IconVerticalSolidList"/>
    <dgm:cxn modelId="{14C8BC44-AA93-8D43-9F0C-57123FB95BE2}" type="presParOf" srcId="{B11C57A3-88EA-491E-9069-7DD077D93E65}" destId="{4004DF17-4648-5C4B-BFE6-6FF37F738B72}" srcOrd="13" destOrd="0" presId="urn:microsoft.com/office/officeart/2018/2/layout/IconVerticalSolidList"/>
    <dgm:cxn modelId="{5CDAC300-235A-9B45-AD77-AEE4EB1A3671}" type="presParOf" srcId="{B11C57A3-88EA-491E-9069-7DD077D93E65}" destId="{6DFE8F58-AFEF-BC47-80A2-74CC4F3501DE}" srcOrd="14" destOrd="0" presId="urn:microsoft.com/office/officeart/2018/2/layout/IconVerticalSolidList"/>
    <dgm:cxn modelId="{79066386-982B-434A-B645-7125CBBDCE36}" type="presParOf" srcId="{6DFE8F58-AFEF-BC47-80A2-74CC4F3501DE}" destId="{C60804C9-FF19-D143-B32D-133D7657CBD8}" srcOrd="0" destOrd="0" presId="urn:microsoft.com/office/officeart/2018/2/layout/IconVerticalSolidList"/>
    <dgm:cxn modelId="{27E3392B-E391-6F42-83A5-83A656D67C98}" type="presParOf" srcId="{6DFE8F58-AFEF-BC47-80A2-74CC4F3501DE}" destId="{412BDA5A-ED7A-5249-88E7-0D974CB012A1}" srcOrd="1" destOrd="0" presId="urn:microsoft.com/office/officeart/2018/2/layout/IconVerticalSolidList"/>
    <dgm:cxn modelId="{90D9AB66-53AC-3649-B376-F07A4F7D8903}" type="presParOf" srcId="{6DFE8F58-AFEF-BC47-80A2-74CC4F3501DE}" destId="{550C5E38-DC3E-0A4A-A97B-E9EC98315FA0}" srcOrd="2" destOrd="0" presId="urn:microsoft.com/office/officeart/2018/2/layout/IconVerticalSolidList"/>
    <dgm:cxn modelId="{D4D60473-0F2B-7A41-9852-591E7E0D96E6}" type="presParOf" srcId="{6DFE8F58-AFEF-BC47-80A2-74CC4F3501DE}" destId="{FC44C708-8CA0-2646-9DDF-62FD58F987D2}" srcOrd="3" destOrd="0" presId="urn:microsoft.com/office/officeart/2018/2/layout/IconVerticalSolidList"/>
    <dgm:cxn modelId="{1364AA39-F391-CD4E-9B0E-47CE7DA1E232}" type="presParOf" srcId="{B11C57A3-88EA-491E-9069-7DD077D93E65}" destId="{FD1E274F-A782-DE42-8FDC-F5D7C161E53C}" srcOrd="15" destOrd="0" presId="urn:microsoft.com/office/officeart/2018/2/layout/IconVerticalSolidList"/>
    <dgm:cxn modelId="{EF8C1148-8DBA-FF43-86B2-DF347BC15F0E}" type="presParOf" srcId="{B11C57A3-88EA-491E-9069-7DD077D93E65}" destId="{BE6CE1D4-7447-6042-B0B1-64ACAE7824A6}" srcOrd="16" destOrd="0" presId="urn:microsoft.com/office/officeart/2018/2/layout/IconVerticalSolidList"/>
    <dgm:cxn modelId="{2E1B1026-0C87-A741-A40D-2895661F7C66}" type="presParOf" srcId="{BE6CE1D4-7447-6042-B0B1-64ACAE7824A6}" destId="{5432196E-57C4-494C-8E9B-CC35FEE5AB4B}" srcOrd="0" destOrd="0" presId="urn:microsoft.com/office/officeart/2018/2/layout/IconVerticalSolidList"/>
    <dgm:cxn modelId="{1B9C875A-2436-BA46-83AF-8AF8433DA68A}" type="presParOf" srcId="{BE6CE1D4-7447-6042-B0B1-64ACAE7824A6}" destId="{7A8FFE6D-E240-ED49-A5C5-4C61A80395DF}" srcOrd="1" destOrd="0" presId="urn:microsoft.com/office/officeart/2018/2/layout/IconVerticalSolidList"/>
    <dgm:cxn modelId="{C3F691E9-F8B9-6B46-A5CD-AAD0CD1CF92D}" type="presParOf" srcId="{BE6CE1D4-7447-6042-B0B1-64ACAE7824A6}" destId="{10051F33-2D74-9D43-A2BA-9AD4B7C73C9B}" srcOrd="2" destOrd="0" presId="urn:microsoft.com/office/officeart/2018/2/layout/IconVerticalSolidList"/>
    <dgm:cxn modelId="{75286E88-B9DC-864E-8759-DAB4CF0C8BFA}" type="presParOf" srcId="{BE6CE1D4-7447-6042-B0B1-64ACAE7824A6}" destId="{0E1DAC98-40B7-244E-AC10-73302235570F}" srcOrd="3" destOrd="0" presId="urn:microsoft.com/office/officeart/2018/2/layout/IconVerticalSolidList"/>
    <dgm:cxn modelId="{827CA402-5BC8-F442-8FC7-A3011B680BA7}" type="presParOf" srcId="{B11C57A3-88EA-491E-9069-7DD077D93E65}" destId="{1704FFA2-A2FE-474F-BDDA-C1D34E7C684C}" srcOrd="17" destOrd="0" presId="urn:microsoft.com/office/officeart/2018/2/layout/IconVerticalSolidList"/>
    <dgm:cxn modelId="{8C7F0B21-CF37-4459-96A0-40944AF29988}" type="presParOf" srcId="{B11C57A3-88EA-491E-9069-7DD077D93E65}" destId="{736E4024-3A2C-43F7-ABEB-020EF32E8281}" srcOrd="18" destOrd="0" presId="urn:microsoft.com/office/officeart/2018/2/layout/IconVerticalSolidList"/>
    <dgm:cxn modelId="{FBD17564-29DB-42F1-B54B-32C0711C6F92}" type="presParOf" srcId="{736E4024-3A2C-43F7-ABEB-020EF32E8281}" destId="{F86610DF-A9D8-4975-B8A1-3F1A8D3A5127}" srcOrd="0" destOrd="0" presId="urn:microsoft.com/office/officeart/2018/2/layout/IconVerticalSolidList"/>
    <dgm:cxn modelId="{8A09DBFF-CDBE-4AF1-B364-4E63679A7BB6}" type="presParOf" srcId="{736E4024-3A2C-43F7-ABEB-020EF32E8281}" destId="{B1DDFD96-6C18-4DF2-9071-F6BCCCDDC733}" srcOrd="1" destOrd="0" presId="urn:microsoft.com/office/officeart/2018/2/layout/IconVerticalSolidList"/>
    <dgm:cxn modelId="{17383C74-7BCE-4F36-806D-3F481F4B2630}" type="presParOf" srcId="{736E4024-3A2C-43F7-ABEB-020EF32E8281}" destId="{E507E8C6-2FBF-423E-A0FB-CE5368F27F7E}" srcOrd="2" destOrd="0" presId="urn:microsoft.com/office/officeart/2018/2/layout/IconVerticalSolidList"/>
    <dgm:cxn modelId="{CC8D89EE-0DB5-463E-92A1-74B033E4F653}" type="presParOf" srcId="{736E4024-3A2C-43F7-ABEB-020EF32E8281}" destId="{6C6D8112-AA43-4712-80CF-AE2337E6542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FCBC67-E20A-46B8-81EA-70424F17A37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AB53A8E-FB5D-4276-859A-97F1B770A3CD}">
      <dgm:prSet/>
      <dgm:spPr/>
      <dgm:t>
        <a:bodyPr/>
        <a:lstStyle/>
        <a:p>
          <a:r>
            <a:rPr lang="en-GB" dirty="0"/>
            <a:t>Step 1:</a:t>
          </a:r>
        </a:p>
        <a:p>
          <a:r>
            <a:rPr lang="en-GB" dirty="0"/>
            <a:t>Feature selection</a:t>
          </a:r>
          <a:endParaRPr lang="en-US" dirty="0"/>
        </a:p>
      </dgm:t>
    </dgm:pt>
    <dgm:pt modelId="{019DF26E-439F-4167-9FDE-33C05F7AC0B2}" type="parTrans" cxnId="{D76532BB-6ECA-407F-8AEA-B2E40A548AAD}">
      <dgm:prSet/>
      <dgm:spPr/>
      <dgm:t>
        <a:bodyPr/>
        <a:lstStyle/>
        <a:p>
          <a:endParaRPr lang="en-US"/>
        </a:p>
      </dgm:t>
    </dgm:pt>
    <dgm:pt modelId="{9136DA24-FE53-4BF5-B752-B2438BF29AAB}" type="sibTrans" cxnId="{D76532BB-6ECA-407F-8AEA-B2E40A548AAD}">
      <dgm:prSet/>
      <dgm:spPr/>
      <dgm:t>
        <a:bodyPr/>
        <a:lstStyle/>
        <a:p>
          <a:endParaRPr lang="en-US"/>
        </a:p>
      </dgm:t>
    </dgm:pt>
    <dgm:pt modelId="{F4D5B7C5-F838-46DF-AC2D-C1EBD2F0505A}">
      <dgm:prSet/>
      <dgm:spPr/>
      <dgm:t>
        <a:bodyPr/>
        <a:lstStyle/>
        <a:p>
          <a:r>
            <a:rPr lang="en-GB"/>
            <a:t>DE</a:t>
          </a:r>
          <a:endParaRPr lang="en-US"/>
        </a:p>
      </dgm:t>
    </dgm:pt>
    <dgm:pt modelId="{7FD4D022-EFD2-4272-A881-A92C960718D1}" type="parTrans" cxnId="{4BBC2438-7937-4B41-9F3F-37FC358726EC}">
      <dgm:prSet/>
      <dgm:spPr/>
      <dgm:t>
        <a:bodyPr/>
        <a:lstStyle/>
        <a:p>
          <a:endParaRPr lang="en-US"/>
        </a:p>
      </dgm:t>
    </dgm:pt>
    <dgm:pt modelId="{F14C40A5-A72F-4113-8039-61F5C0DCE720}" type="sibTrans" cxnId="{4BBC2438-7937-4B41-9F3F-37FC358726EC}">
      <dgm:prSet/>
      <dgm:spPr/>
      <dgm:t>
        <a:bodyPr/>
        <a:lstStyle/>
        <a:p>
          <a:endParaRPr lang="en-US"/>
        </a:p>
      </dgm:t>
    </dgm:pt>
    <dgm:pt modelId="{F76AE705-3E63-40B7-BC6D-BFA5C4529BF2}">
      <dgm:prSet/>
      <dgm:spPr/>
      <dgm:t>
        <a:bodyPr/>
        <a:lstStyle/>
        <a:p>
          <a:r>
            <a:rPr lang="en-GB"/>
            <a:t>PCA</a:t>
          </a:r>
          <a:endParaRPr lang="en-US"/>
        </a:p>
      </dgm:t>
    </dgm:pt>
    <dgm:pt modelId="{11F2A6BA-F934-4B15-BE80-598FD0B6BFB5}" type="parTrans" cxnId="{419F895D-C5AB-4940-A7F2-3CD77340551E}">
      <dgm:prSet/>
      <dgm:spPr/>
      <dgm:t>
        <a:bodyPr/>
        <a:lstStyle/>
        <a:p>
          <a:endParaRPr lang="en-US"/>
        </a:p>
      </dgm:t>
    </dgm:pt>
    <dgm:pt modelId="{599E01EA-F321-43FC-B579-E6C3116C8094}" type="sibTrans" cxnId="{419F895D-C5AB-4940-A7F2-3CD77340551E}">
      <dgm:prSet/>
      <dgm:spPr/>
      <dgm:t>
        <a:bodyPr/>
        <a:lstStyle/>
        <a:p>
          <a:endParaRPr lang="en-US"/>
        </a:p>
      </dgm:t>
    </dgm:pt>
    <dgm:pt modelId="{C829C1B6-BDE6-484A-BD0D-0A0EB940FE2E}">
      <dgm:prSet/>
      <dgm:spPr/>
      <dgm:t>
        <a:bodyPr/>
        <a:lstStyle/>
        <a:p>
          <a:r>
            <a:rPr lang="en-GB"/>
            <a:t>Cepo</a:t>
          </a:r>
          <a:endParaRPr lang="en-US"/>
        </a:p>
      </dgm:t>
    </dgm:pt>
    <dgm:pt modelId="{FC274C1F-934B-4899-8466-30721ECEEA0B}" type="parTrans" cxnId="{2C1E6D88-3FF4-4CA1-BF49-B2A40F8EE704}">
      <dgm:prSet/>
      <dgm:spPr/>
      <dgm:t>
        <a:bodyPr/>
        <a:lstStyle/>
        <a:p>
          <a:endParaRPr lang="en-US"/>
        </a:p>
      </dgm:t>
    </dgm:pt>
    <dgm:pt modelId="{9FC0EE55-B6CF-4A7F-B124-C1FF450AB906}" type="sibTrans" cxnId="{2C1E6D88-3FF4-4CA1-BF49-B2A40F8EE704}">
      <dgm:prSet/>
      <dgm:spPr/>
      <dgm:t>
        <a:bodyPr/>
        <a:lstStyle/>
        <a:p>
          <a:endParaRPr lang="en-US"/>
        </a:p>
      </dgm:t>
    </dgm:pt>
    <dgm:pt modelId="{E58D64EC-BE96-4DE8-B968-1B6A37AA9B1A}">
      <dgm:prSet/>
      <dgm:spPr/>
      <dgm:t>
        <a:bodyPr/>
        <a:lstStyle/>
        <a:p>
          <a:r>
            <a:rPr lang="en-GB" dirty="0"/>
            <a:t>Step 2: </a:t>
          </a:r>
        </a:p>
        <a:p>
          <a:r>
            <a:rPr lang="en-GB" dirty="0"/>
            <a:t>Dimensionality reduction</a:t>
          </a:r>
          <a:endParaRPr lang="en-US" dirty="0"/>
        </a:p>
      </dgm:t>
    </dgm:pt>
    <dgm:pt modelId="{3AAF8125-FEFC-4392-8171-60C361AC9BF3}" type="parTrans" cxnId="{05702F6A-04AF-4239-A5F2-2D3CE1E34D60}">
      <dgm:prSet/>
      <dgm:spPr/>
      <dgm:t>
        <a:bodyPr/>
        <a:lstStyle/>
        <a:p>
          <a:endParaRPr lang="en-US"/>
        </a:p>
      </dgm:t>
    </dgm:pt>
    <dgm:pt modelId="{A4BC3E30-D2B8-4478-BF86-673F5EFFAE1B}" type="sibTrans" cxnId="{05702F6A-04AF-4239-A5F2-2D3CE1E34D60}">
      <dgm:prSet/>
      <dgm:spPr/>
      <dgm:t>
        <a:bodyPr/>
        <a:lstStyle/>
        <a:p>
          <a:endParaRPr lang="en-US"/>
        </a:p>
      </dgm:t>
    </dgm:pt>
    <dgm:pt modelId="{B16F4ED8-8664-4FF5-83F9-55358422E8E5}">
      <dgm:prSet/>
      <dgm:spPr/>
      <dgm:t>
        <a:bodyPr/>
        <a:lstStyle/>
        <a:p>
          <a:r>
            <a:rPr lang="en-GB"/>
            <a:t>TSNE</a:t>
          </a:r>
          <a:endParaRPr lang="en-US"/>
        </a:p>
      </dgm:t>
    </dgm:pt>
    <dgm:pt modelId="{5226A38C-2B94-42B7-84D6-D844A27ACB03}" type="parTrans" cxnId="{F00BBBE4-CD8D-4A70-A2B9-90FF1225E3B4}">
      <dgm:prSet/>
      <dgm:spPr/>
      <dgm:t>
        <a:bodyPr/>
        <a:lstStyle/>
        <a:p>
          <a:endParaRPr lang="en-US"/>
        </a:p>
      </dgm:t>
    </dgm:pt>
    <dgm:pt modelId="{BD90C0E3-10F9-449A-B8BB-2184749DEB75}" type="sibTrans" cxnId="{F00BBBE4-CD8D-4A70-A2B9-90FF1225E3B4}">
      <dgm:prSet/>
      <dgm:spPr/>
      <dgm:t>
        <a:bodyPr/>
        <a:lstStyle/>
        <a:p>
          <a:endParaRPr lang="en-US"/>
        </a:p>
      </dgm:t>
    </dgm:pt>
    <dgm:pt modelId="{9DEE47FA-04E9-471E-8392-4124ED0BBC38}">
      <dgm:prSet/>
      <dgm:spPr/>
      <dgm:t>
        <a:bodyPr/>
        <a:lstStyle/>
        <a:p>
          <a:r>
            <a:rPr lang="en-GB"/>
            <a:t>UMAP</a:t>
          </a:r>
          <a:endParaRPr lang="en-US"/>
        </a:p>
      </dgm:t>
    </dgm:pt>
    <dgm:pt modelId="{3A348DAC-4588-4FAD-8EB2-C19D1F20D79F}" type="parTrans" cxnId="{A2DC8901-382A-4AB1-B5FE-4EC54E19A024}">
      <dgm:prSet/>
      <dgm:spPr/>
      <dgm:t>
        <a:bodyPr/>
        <a:lstStyle/>
        <a:p>
          <a:endParaRPr lang="en-US"/>
        </a:p>
      </dgm:t>
    </dgm:pt>
    <dgm:pt modelId="{11B129F2-328E-4429-8CD2-0A66AB502A02}" type="sibTrans" cxnId="{A2DC8901-382A-4AB1-B5FE-4EC54E19A024}">
      <dgm:prSet/>
      <dgm:spPr/>
      <dgm:t>
        <a:bodyPr/>
        <a:lstStyle/>
        <a:p>
          <a:endParaRPr lang="en-US"/>
        </a:p>
      </dgm:t>
    </dgm:pt>
    <dgm:pt modelId="{CF32BA2C-4861-4647-98B1-E853561DBF00}">
      <dgm:prSet/>
      <dgm:spPr/>
      <dgm:t>
        <a:bodyPr/>
        <a:lstStyle/>
        <a:p>
          <a:r>
            <a:rPr lang="en-GB" dirty="0"/>
            <a:t>Step 3: </a:t>
          </a:r>
          <a:br>
            <a:rPr lang="en-GB" dirty="0"/>
          </a:br>
          <a:r>
            <a:rPr lang="en-GB" dirty="0"/>
            <a:t>Creating a lineage structure with pseudo time inference</a:t>
          </a:r>
        </a:p>
      </dgm:t>
    </dgm:pt>
    <dgm:pt modelId="{E497A41E-14A2-4915-8548-A26EA666F303}" type="parTrans" cxnId="{55822DCB-0974-4B73-906E-90BDA1D89C28}">
      <dgm:prSet/>
      <dgm:spPr/>
      <dgm:t>
        <a:bodyPr/>
        <a:lstStyle/>
        <a:p>
          <a:endParaRPr lang="en-US"/>
        </a:p>
      </dgm:t>
    </dgm:pt>
    <dgm:pt modelId="{80706273-D7B2-4E90-ACB7-A3AE7FA1F967}" type="sibTrans" cxnId="{55822DCB-0974-4B73-906E-90BDA1D89C28}">
      <dgm:prSet/>
      <dgm:spPr/>
      <dgm:t>
        <a:bodyPr/>
        <a:lstStyle/>
        <a:p>
          <a:endParaRPr lang="en-US"/>
        </a:p>
      </dgm:t>
    </dgm:pt>
    <dgm:pt modelId="{A52EB900-EA6B-DD48-A5AF-BB12ED9A0D03}">
      <dgm:prSet/>
      <dgm:spPr/>
      <dgm:t>
        <a:bodyPr/>
        <a:lstStyle/>
        <a:p>
          <a:r>
            <a:rPr lang="en-GB" dirty="0"/>
            <a:t>Slingshot</a:t>
          </a:r>
        </a:p>
      </dgm:t>
    </dgm:pt>
    <dgm:pt modelId="{40D52710-56E5-BF42-B268-9E902FD0867A}" type="parTrans" cxnId="{2470AD8F-6F80-734F-90EE-54ED6ACDD7AF}">
      <dgm:prSet/>
      <dgm:spPr/>
      <dgm:t>
        <a:bodyPr/>
        <a:lstStyle/>
        <a:p>
          <a:endParaRPr lang="en-GB"/>
        </a:p>
      </dgm:t>
    </dgm:pt>
    <dgm:pt modelId="{22B8CF5A-8664-8F47-8C95-0239813C5243}" type="sibTrans" cxnId="{2470AD8F-6F80-734F-90EE-54ED6ACDD7AF}">
      <dgm:prSet/>
      <dgm:spPr/>
      <dgm:t>
        <a:bodyPr/>
        <a:lstStyle/>
        <a:p>
          <a:endParaRPr lang="en-GB"/>
        </a:p>
      </dgm:t>
    </dgm:pt>
    <dgm:pt modelId="{8D1AF5C7-0A04-E444-AF62-EE13E51351ED}">
      <dgm:prSet/>
      <dgm:spPr/>
      <dgm:t>
        <a:bodyPr/>
        <a:lstStyle/>
        <a:p>
          <a:r>
            <a:rPr lang="en-GB" dirty="0"/>
            <a:t>Monocle3 and more</a:t>
          </a:r>
        </a:p>
      </dgm:t>
    </dgm:pt>
    <dgm:pt modelId="{619C767E-1B11-F845-865C-F5FE3FD1CFBF}" type="parTrans" cxnId="{B4C79F60-095F-9F42-A62A-EE1DF8BA51CB}">
      <dgm:prSet/>
      <dgm:spPr/>
      <dgm:t>
        <a:bodyPr/>
        <a:lstStyle/>
        <a:p>
          <a:endParaRPr lang="en-GB"/>
        </a:p>
      </dgm:t>
    </dgm:pt>
    <dgm:pt modelId="{D565CEE5-0368-814D-ABE3-190E367B2288}" type="sibTrans" cxnId="{B4C79F60-095F-9F42-A62A-EE1DF8BA51CB}">
      <dgm:prSet/>
      <dgm:spPr/>
      <dgm:t>
        <a:bodyPr/>
        <a:lstStyle/>
        <a:p>
          <a:endParaRPr lang="en-GB"/>
        </a:p>
      </dgm:t>
    </dgm:pt>
    <dgm:pt modelId="{4579C621-F94E-8A49-AB50-D4D59142BA87}" type="pres">
      <dgm:prSet presAssocID="{F4FCBC67-E20A-46B8-81EA-70424F17A37D}" presName="Name0" presStyleCnt="0">
        <dgm:presLayoutVars>
          <dgm:dir/>
          <dgm:animLvl val="lvl"/>
          <dgm:resizeHandles val="exact"/>
        </dgm:presLayoutVars>
      </dgm:prSet>
      <dgm:spPr/>
    </dgm:pt>
    <dgm:pt modelId="{E8FDE6B6-84FB-1A48-9764-82DD66884D25}" type="pres">
      <dgm:prSet presAssocID="{8AB53A8E-FB5D-4276-859A-97F1B770A3CD}" presName="composite" presStyleCnt="0"/>
      <dgm:spPr/>
    </dgm:pt>
    <dgm:pt modelId="{A4FE0EC8-34DD-734B-893F-FDA6F312676E}" type="pres">
      <dgm:prSet presAssocID="{8AB53A8E-FB5D-4276-859A-97F1B770A3CD}" presName="parTx" presStyleLbl="alignNode1" presStyleIdx="0" presStyleCnt="3">
        <dgm:presLayoutVars>
          <dgm:chMax val="0"/>
          <dgm:chPref val="0"/>
          <dgm:bulletEnabled val="1"/>
        </dgm:presLayoutVars>
      </dgm:prSet>
      <dgm:spPr/>
    </dgm:pt>
    <dgm:pt modelId="{710726A5-8E6F-7E40-91AC-16B0F7D1E62C}" type="pres">
      <dgm:prSet presAssocID="{8AB53A8E-FB5D-4276-859A-97F1B770A3CD}" presName="desTx" presStyleLbl="alignAccFollowNode1" presStyleIdx="0" presStyleCnt="3">
        <dgm:presLayoutVars>
          <dgm:bulletEnabled val="1"/>
        </dgm:presLayoutVars>
      </dgm:prSet>
      <dgm:spPr/>
    </dgm:pt>
    <dgm:pt modelId="{E5DC4AE1-861B-C24B-B0D0-AE7A054E60C7}" type="pres">
      <dgm:prSet presAssocID="{9136DA24-FE53-4BF5-B752-B2438BF29AAB}" presName="space" presStyleCnt="0"/>
      <dgm:spPr/>
    </dgm:pt>
    <dgm:pt modelId="{A5B8C49A-D451-844B-B2F6-B1772D4B1E33}" type="pres">
      <dgm:prSet presAssocID="{E58D64EC-BE96-4DE8-B968-1B6A37AA9B1A}" presName="composite" presStyleCnt="0"/>
      <dgm:spPr/>
    </dgm:pt>
    <dgm:pt modelId="{C634B67A-BA3C-9D4B-BC82-1E9059C41F68}" type="pres">
      <dgm:prSet presAssocID="{E58D64EC-BE96-4DE8-B968-1B6A37AA9B1A}" presName="parTx" presStyleLbl="alignNode1" presStyleIdx="1" presStyleCnt="3">
        <dgm:presLayoutVars>
          <dgm:chMax val="0"/>
          <dgm:chPref val="0"/>
          <dgm:bulletEnabled val="1"/>
        </dgm:presLayoutVars>
      </dgm:prSet>
      <dgm:spPr/>
    </dgm:pt>
    <dgm:pt modelId="{7C366E0C-32B1-B145-A871-9641AE7F4C51}" type="pres">
      <dgm:prSet presAssocID="{E58D64EC-BE96-4DE8-B968-1B6A37AA9B1A}" presName="desTx" presStyleLbl="alignAccFollowNode1" presStyleIdx="1" presStyleCnt="3">
        <dgm:presLayoutVars>
          <dgm:bulletEnabled val="1"/>
        </dgm:presLayoutVars>
      </dgm:prSet>
      <dgm:spPr/>
    </dgm:pt>
    <dgm:pt modelId="{AFBD6B68-ED9F-D24A-95D3-39A6A77F7BFC}" type="pres">
      <dgm:prSet presAssocID="{A4BC3E30-D2B8-4478-BF86-673F5EFFAE1B}" presName="space" presStyleCnt="0"/>
      <dgm:spPr/>
    </dgm:pt>
    <dgm:pt modelId="{F8E39FB1-0486-FB44-969B-BEA138C62FBC}" type="pres">
      <dgm:prSet presAssocID="{CF32BA2C-4861-4647-98B1-E853561DBF00}" presName="composite" presStyleCnt="0"/>
      <dgm:spPr/>
    </dgm:pt>
    <dgm:pt modelId="{678031D0-5225-E24A-87C2-A6918AF4F8DB}" type="pres">
      <dgm:prSet presAssocID="{CF32BA2C-4861-4647-98B1-E853561DBF00}" presName="parTx" presStyleLbl="alignNode1" presStyleIdx="2" presStyleCnt="3">
        <dgm:presLayoutVars>
          <dgm:chMax val="0"/>
          <dgm:chPref val="0"/>
          <dgm:bulletEnabled val="1"/>
        </dgm:presLayoutVars>
      </dgm:prSet>
      <dgm:spPr/>
    </dgm:pt>
    <dgm:pt modelId="{31D3027F-F008-9F4F-8C64-A26B6216E7CB}" type="pres">
      <dgm:prSet presAssocID="{CF32BA2C-4861-4647-98B1-E853561DBF00}" presName="desTx" presStyleLbl="alignAccFollowNode1" presStyleIdx="2" presStyleCnt="3">
        <dgm:presLayoutVars>
          <dgm:bulletEnabled val="1"/>
        </dgm:presLayoutVars>
      </dgm:prSet>
      <dgm:spPr/>
    </dgm:pt>
  </dgm:ptLst>
  <dgm:cxnLst>
    <dgm:cxn modelId="{A2DC8901-382A-4AB1-B5FE-4EC54E19A024}" srcId="{E58D64EC-BE96-4DE8-B968-1B6A37AA9B1A}" destId="{9DEE47FA-04E9-471E-8392-4124ED0BBC38}" srcOrd="1" destOrd="0" parTransId="{3A348DAC-4588-4FAD-8EB2-C19D1F20D79F}" sibTransId="{11B129F2-328E-4429-8CD2-0A66AB502A02}"/>
    <dgm:cxn modelId="{3FA4D208-BEDC-1A4F-AE11-1ED98CF6B9B3}" type="presOf" srcId="{E58D64EC-BE96-4DE8-B968-1B6A37AA9B1A}" destId="{C634B67A-BA3C-9D4B-BC82-1E9059C41F68}" srcOrd="0" destOrd="0" presId="urn:microsoft.com/office/officeart/2005/8/layout/hList1"/>
    <dgm:cxn modelId="{262E2932-C412-154C-BD36-ECF8C0D79323}" type="presOf" srcId="{CF32BA2C-4861-4647-98B1-E853561DBF00}" destId="{678031D0-5225-E24A-87C2-A6918AF4F8DB}" srcOrd="0" destOrd="0" presId="urn:microsoft.com/office/officeart/2005/8/layout/hList1"/>
    <dgm:cxn modelId="{4BBC2438-7937-4B41-9F3F-37FC358726EC}" srcId="{8AB53A8E-FB5D-4276-859A-97F1B770A3CD}" destId="{F4D5B7C5-F838-46DF-AC2D-C1EBD2F0505A}" srcOrd="0" destOrd="0" parTransId="{7FD4D022-EFD2-4272-A881-A92C960718D1}" sibTransId="{F14C40A5-A72F-4113-8039-61F5C0DCE720}"/>
    <dgm:cxn modelId="{029A7B38-5B63-DB4E-B44C-7FE5028DABC9}" type="presOf" srcId="{A52EB900-EA6B-DD48-A5AF-BB12ED9A0D03}" destId="{31D3027F-F008-9F4F-8C64-A26B6216E7CB}" srcOrd="0" destOrd="0" presId="urn:microsoft.com/office/officeart/2005/8/layout/hList1"/>
    <dgm:cxn modelId="{36D99A3C-0375-9A44-BB07-FFF218FD45DC}" type="presOf" srcId="{F76AE705-3E63-40B7-BC6D-BFA5C4529BF2}" destId="{710726A5-8E6F-7E40-91AC-16B0F7D1E62C}" srcOrd="0" destOrd="1" presId="urn:microsoft.com/office/officeart/2005/8/layout/hList1"/>
    <dgm:cxn modelId="{BC172C4D-6EEC-234C-B25E-69F79B5CB14C}" type="presOf" srcId="{8AB53A8E-FB5D-4276-859A-97F1B770A3CD}" destId="{A4FE0EC8-34DD-734B-893F-FDA6F312676E}" srcOrd="0" destOrd="0" presId="urn:microsoft.com/office/officeart/2005/8/layout/hList1"/>
    <dgm:cxn modelId="{419F895D-C5AB-4940-A7F2-3CD77340551E}" srcId="{8AB53A8E-FB5D-4276-859A-97F1B770A3CD}" destId="{F76AE705-3E63-40B7-BC6D-BFA5C4529BF2}" srcOrd="1" destOrd="0" parTransId="{11F2A6BA-F934-4B15-BE80-598FD0B6BFB5}" sibTransId="{599E01EA-F321-43FC-B579-E6C3116C8094}"/>
    <dgm:cxn modelId="{B4C79F60-095F-9F42-A62A-EE1DF8BA51CB}" srcId="{CF32BA2C-4861-4647-98B1-E853561DBF00}" destId="{8D1AF5C7-0A04-E444-AF62-EE13E51351ED}" srcOrd="1" destOrd="0" parTransId="{619C767E-1B11-F845-865C-F5FE3FD1CFBF}" sibTransId="{D565CEE5-0368-814D-ABE3-190E367B2288}"/>
    <dgm:cxn modelId="{05702F6A-04AF-4239-A5F2-2D3CE1E34D60}" srcId="{F4FCBC67-E20A-46B8-81EA-70424F17A37D}" destId="{E58D64EC-BE96-4DE8-B968-1B6A37AA9B1A}" srcOrd="1" destOrd="0" parTransId="{3AAF8125-FEFC-4392-8171-60C361AC9BF3}" sibTransId="{A4BC3E30-D2B8-4478-BF86-673F5EFFAE1B}"/>
    <dgm:cxn modelId="{ECD80587-20C5-EE44-9785-8C0E6D1550BF}" type="presOf" srcId="{F4D5B7C5-F838-46DF-AC2D-C1EBD2F0505A}" destId="{710726A5-8E6F-7E40-91AC-16B0F7D1E62C}" srcOrd="0" destOrd="0" presId="urn:microsoft.com/office/officeart/2005/8/layout/hList1"/>
    <dgm:cxn modelId="{2C1E6D88-3FF4-4CA1-BF49-B2A40F8EE704}" srcId="{8AB53A8E-FB5D-4276-859A-97F1B770A3CD}" destId="{C829C1B6-BDE6-484A-BD0D-0A0EB940FE2E}" srcOrd="2" destOrd="0" parTransId="{FC274C1F-934B-4899-8466-30721ECEEA0B}" sibTransId="{9FC0EE55-B6CF-4A7F-B124-C1FF450AB906}"/>
    <dgm:cxn modelId="{E1565E8E-5C6B-CA47-AE10-DDA125119FBC}" type="presOf" srcId="{8D1AF5C7-0A04-E444-AF62-EE13E51351ED}" destId="{31D3027F-F008-9F4F-8C64-A26B6216E7CB}" srcOrd="0" destOrd="1" presId="urn:microsoft.com/office/officeart/2005/8/layout/hList1"/>
    <dgm:cxn modelId="{2470AD8F-6F80-734F-90EE-54ED6ACDD7AF}" srcId="{CF32BA2C-4861-4647-98B1-E853561DBF00}" destId="{A52EB900-EA6B-DD48-A5AF-BB12ED9A0D03}" srcOrd="0" destOrd="0" parTransId="{40D52710-56E5-BF42-B268-9E902FD0867A}" sibTransId="{22B8CF5A-8664-8F47-8C95-0239813C5243}"/>
    <dgm:cxn modelId="{5A4C1FA4-8F01-0645-8029-EE70CF1972E3}" type="presOf" srcId="{B16F4ED8-8664-4FF5-83F9-55358422E8E5}" destId="{7C366E0C-32B1-B145-A871-9641AE7F4C51}" srcOrd="0" destOrd="0" presId="urn:microsoft.com/office/officeart/2005/8/layout/hList1"/>
    <dgm:cxn modelId="{D76532BB-6ECA-407F-8AEA-B2E40A548AAD}" srcId="{F4FCBC67-E20A-46B8-81EA-70424F17A37D}" destId="{8AB53A8E-FB5D-4276-859A-97F1B770A3CD}" srcOrd="0" destOrd="0" parTransId="{019DF26E-439F-4167-9FDE-33C05F7AC0B2}" sibTransId="{9136DA24-FE53-4BF5-B752-B2438BF29AAB}"/>
    <dgm:cxn modelId="{55822DCB-0974-4B73-906E-90BDA1D89C28}" srcId="{F4FCBC67-E20A-46B8-81EA-70424F17A37D}" destId="{CF32BA2C-4861-4647-98B1-E853561DBF00}" srcOrd="2" destOrd="0" parTransId="{E497A41E-14A2-4915-8548-A26EA666F303}" sibTransId="{80706273-D7B2-4E90-ACB7-A3AE7FA1F967}"/>
    <dgm:cxn modelId="{75CA3BCE-2ACB-EA4E-9568-11F15355DA50}" type="presOf" srcId="{F4FCBC67-E20A-46B8-81EA-70424F17A37D}" destId="{4579C621-F94E-8A49-AB50-D4D59142BA87}" srcOrd="0" destOrd="0" presId="urn:microsoft.com/office/officeart/2005/8/layout/hList1"/>
    <dgm:cxn modelId="{5059A7E0-55DF-8747-AF78-E118D9743D55}" type="presOf" srcId="{9DEE47FA-04E9-471E-8392-4124ED0BBC38}" destId="{7C366E0C-32B1-B145-A871-9641AE7F4C51}" srcOrd="0" destOrd="1" presId="urn:microsoft.com/office/officeart/2005/8/layout/hList1"/>
    <dgm:cxn modelId="{F00BBBE4-CD8D-4A70-A2B9-90FF1225E3B4}" srcId="{E58D64EC-BE96-4DE8-B968-1B6A37AA9B1A}" destId="{B16F4ED8-8664-4FF5-83F9-55358422E8E5}" srcOrd="0" destOrd="0" parTransId="{5226A38C-2B94-42B7-84D6-D844A27ACB03}" sibTransId="{BD90C0E3-10F9-449A-B8BB-2184749DEB75}"/>
    <dgm:cxn modelId="{D5FE0AE7-B928-6E4C-93C2-68DACB5B6D23}" type="presOf" srcId="{C829C1B6-BDE6-484A-BD0D-0A0EB940FE2E}" destId="{710726A5-8E6F-7E40-91AC-16B0F7D1E62C}" srcOrd="0" destOrd="2" presId="urn:microsoft.com/office/officeart/2005/8/layout/hList1"/>
    <dgm:cxn modelId="{D262A9C4-404D-5F4A-9C59-78222B427321}" type="presParOf" srcId="{4579C621-F94E-8A49-AB50-D4D59142BA87}" destId="{E8FDE6B6-84FB-1A48-9764-82DD66884D25}" srcOrd="0" destOrd="0" presId="urn:microsoft.com/office/officeart/2005/8/layout/hList1"/>
    <dgm:cxn modelId="{4134B83F-3DC7-884D-A115-032AD882FF44}" type="presParOf" srcId="{E8FDE6B6-84FB-1A48-9764-82DD66884D25}" destId="{A4FE0EC8-34DD-734B-893F-FDA6F312676E}" srcOrd="0" destOrd="0" presId="urn:microsoft.com/office/officeart/2005/8/layout/hList1"/>
    <dgm:cxn modelId="{E4DBF462-D6A2-6041-9923-3351FB472A6B}" type="presParOf" srcId="{E8FDE6B6-84FB-1A48-9764-82DD66884D25}" destId="{710726A5-8E6F-7E40-91AC-16B0F7D1E62C}" srcOrd="1" destOrd="0" presId="urn:microsoft.com/office/officeart/2005/8/layout/hList1"/>
    <dgm:cxn modelId="{F33992EB-EADD-A847-9EB8-22279E6B8501}" type="presParOf" srcId="{4579C621-F94E-8A49-AB50-D4D59142BA87}" destId="{E5DC4AE1-861B-C24B-B0D0-AE7A054E60C7}" srcOrd="1" destOrd="0" presId="urn:microsoft.com/office/officeart/2005/8/layout/hList1"/>
    <dgm:cxn modelId="{683B275F-B55F-784E-85D1-176A77AD7E72}" type="presParOf" srcId="{4579C621-F94E-8A49-AB50-D4D59142BA87}" destId="{A5B8C49A-D451-844B-B2F6-B1772D4B1E33}" srcOrd="2" destOrd="0" presId="urn:microsoft.com/office/officeart/2005/8/layout/hList1"/>
    <dgm:cxn modelId="{24E0541E-279E-1344-A9A0-169698CA3FDD}" type="presParOf" srcId="{A5B8C49A-D451-844B-B2F6-B1772D4B1E33}" destId="{C634B67A-BA3C-9D4B-BC82-1E9059C41F68}" srcOrd="0" destOrd="0" presId="urn:microsoft.com/office/officeart/2005/8/layout/hList1"/>
    <dgm:cxn modelId="{7457C682-2199-614D-9F9A-58D557A38A1E}" type="presParOf" srcId="{A5B8C49A-D451-844B-B2F6-B1772D4B1E33}" destId="{7C366E0C-32B1-B145-A871-9641AE7F4C51}" srcOrd="1" destOrd="0" presId="urn:microsoft.com/office/officeart/2005/8/layout/hList1"/>
    <dgm:cxn modelId="{134EA0AF-4F46-9541-8D49-28EC942E1E38}" type="presParOf" srcId="{4579C621-F94E-8A49-AB50-D4D59142BA87}" destId="{AFBD6B68-ED9F-D24A-95D3-39A6A77F7BFC}" srcOrd="3" destOrd="0" presId="urn:microsoft.com/office/officeart/2005/8/layout/hList1"/>
    <dgm:cxn modelId="{D82155C8-5BFB-AA46-AA27-0F2CBCC94AD9}" type="presParOf" srcId="{4579C621-F94E-8A49-AB50-D4D59142BA87}" destId="{F8E39FB1-0486-FB44-969B-BEA138C62FBC}" srcOrd="4" destOrd="0" presId="urn:microsoft.com/office/officeart/2005/8/layout/hList1"/>
    <dgm:cxn modelId="{9FA5E613-C052-4B48-B26B-36630119E701}" type="presParOf" srcId="{F8E39FB1-0486-FB44-969B-BEA138C62FBC}" destId="{678031D0-5225-E24A-87C2-A6918AF4F8DB}" srcOrd="0" destOrd="0" presId="urn:microsoft.com/office/officeart/2005/8/layout/hList1"/>
    <dgm:cxn modelId="{88B5E4E1-EDEF-AC4D-A2DB-471F2D308D6A}" type="presParOf" srcId="{F8E39FB1-0486-FB44-969B-BEA138C62FBC}" destId="{31D3027F-F008-9F4F-8C64-A26B6216E7C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F1AE31-4BDB-4AEF-9CF9-4AEA0686829F}"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03C7D464-7D96-4DED-9978-CFA121FF1DB4}">
      <dgm:prSet/>
      <dgm:spPr/>
      <dgm:t>
        <a:bodyPr/>
        <a:lstStyle/>
        <a:p>
          <a:pPr>
            <a:lnSpc>
              <a:spcPct val="100000"/>
            </a:lnSpc>
          </a:pPr>
          <a:r>
            <a:rPr lang="en-US" dirty="0"/>
            <a:t>Setting up: 9:00 – 9:20 Google cloud set up and workshop introduction </a:t>
          </a:r>
        </a:p>
      </dgm:t>
    </dgm:pt>
    <dgm:pt modelId="{C5BB42A1-B4F6-4760-A117-BDF1435B92B9}" type="parTrans" cxnId="{BC7310F0-B6A7-438A-BFBE-C75DFA329A79}">
      <dgm:prSet/>
      <dgm:spPr/>
      <dgm:t>
        <a:bodyPr/>
        <a:lstStyle/>
        <a:p>
          <a:endParaRPr lang="en-US"/>
        </a:p>
      </dgm:t>
    </dgm:pt>
    <dgm:pt modelId="{D5CD42C2-1801-411A-A567-52CD2391E0CC}" type="sibTrans" cxnId="{BC7310F0-B6A7-438A-BFBE-C75DFA329A79}">
      <dgm:prSet/>
      <dgm:spPr/>
      <dgm:t>
        <a:bodyPr/>
        <a:lstStyle/>
        <a:p>
          <a:endParaRPr lang="en-US"/>
        </a:p>
      </dgm:t>
    </dgm:pt>
    <dgm:pt modelId="{12923296-B4E4-4749-9AE1-816BC0FCBD82}">
      <dgm:prSet/>
      <dgm:spPr/>
      <dgm:t>
        <a:bodyPr/>
        <a:lstStyle/>
        <a:p>
          <a:pPr>
            <a:lnSpc>
              <a:spcPct val="100000"/>
            </a:lnSpc>
          </a:pPr>
          <a:r>
            <a:rPr lang="en-US" dirty="0"/>
            <a:t>Session 1: 9:20 – 10:35 Introduction to single-cell pre-processing</a:t>
          </a:r>
        </a:p>
      </dgm:t>
    </dgm:pt>
    <dgm:pt modelId="{69C50803-C337-492D-97F0-A25B44123A63}" type="parTrans" cxnId="{3B71FBD1-FB74-4388-A8B4-3E9A2E99F9EB}">
      <dgm:prSet/>
      <dgm:spPr/>
      <dgm:t>
        <a:bodyPr/>
        <a:lstStyle/>
        <a:p>
          <a:endParaRPr lang="en-US"/>
        </a:p>
      </dgm:t>
    </dgm:pt>
    <dgm:pt modelId="{22837656-7A5D-4FBE-ABCC-0F1C39DA2733}" type="sibTrans" cxnId="{3B71FBD1-FB74-4388-A8B4-3E9A2E99F9EB}">
      <dgm:prSet/>
      <dgm:spPr/>
      <dgm:t>
        <a:bodyPr/>
        <a:lstStyle/>
        <a:p>
          <a:endParaRPr lang="en-US"/>
        </a:p>
      </dgm:t>
    </dgm:pt>
    <dgm:pt modelId="{33139C3F-5CAC-467B-85C1-90A9354BCC9E}">
      <dgm:prSet/>
      <dgm:spPr/>
      <dgm:t>
        <a:bodyPr/>
        <a:lstStyle/>
        <a:p>
          <a:pPr>
            <a:lnSpc>
              <a:spcPct val="100000"/>
            </a:lnSpc>
          </a:pPr>
          <a:r>
            <a:rPr lang="en-US" dirty="0"/>
            <a:t>Session 2: 10:50 – 12:00 Basics of single-cell annotation</a:t>
          </a:r>
        </a:p>
      </dgm:t>
    </dgm:pt>
    <dgm:pt modelId="{0DACECED-461C-4495-8B1C-169A600535D6}" type="parTrans" cxnId="{85E46927-34B8-48F9-A4D8-716908083E8A}">
      <dgm:prSet/>
      <dgm:spPr/>
      <dgm:t>
        <a:bodyPr/>
        <a:lstStyle/>
        <a:p>
          <a:endParaRPr lang="en-US"/>
        </a:p>
      </dgm:t>
    </dgm:pt>
    <dgm:pt modelId="{8BF87BF0-91BA-43F7-A933-2F45284CB162}" type="sibTrans" cxnId="{85E46927-34B8-48F9-A4D8-716908083E8A}">
      <dgm:prSet/>
      <dgm:spPr/>
      <dgm:t>
        <a:bodyPr/>
        <a:lstStyle/>
        <a:p>
          <a:endParaRPr lang="en-US"/>
        </a:p>
      </dgm:t>
    </dgm:pt>
    <dgm:pt modelId="{44667716-3FF8-4A3E-A23D-C4EB8DA5B671}">
      <dgm:prSet/>
      <dgm:spPr/>
      <dgm:t>
        <a:bodyPr/>
        <a:lstStyle/>
        <a:p>
          <a:pPr>
            <a:lnSpc>
              <a:spcPct val="100000"/>
            </a:lnSpc>
          </a:pPr>
          <a:r>
            <a:rPr lang="en-US" dirty="0"/>
            <a:t>Session 3: 13:00 – 13:45 </a:t>
          </a:r>
          <a:r>
            <a:rPr lang="en-GB" dirty="0"/>
            <a:t>Introduction to trajectory analysis</a:t>
          </a:r>
          <a:endParaRPr lang="en-US" dirty="0"/>
        </a:p>
      </dgm:t>
    </dgm:pt>
    <dgm:pt modelId="{7500C60A-631C-499F-AA93-B102649F6429}" type="sibTrans" cxnId="{04C610FE-E556-45FB-B829-F8E410F88D04}">
      <dgm:prSet/>
      <dgm:spPr/>
      <dgm:t>
        <a:bodyPr/>
        <a:lstStyle/>
        <a:p>
          <a:endParaRPr lang="en-US"/>
        </a:p>
      </dgm:t>
    </dgm:pt>
    <dgm:pt modelId="{7D660B6D-0093-46D4-AFAD-75C7FA936D34}" type="parTrans" cxnId="{04C610FE-E556-45FB-B829-F8E410F88D04}">
      <dgm:prSet/>
      <dgm:spPr/>
      <dgm:t>
        <a:bodyPr/>
        <a:lstStyle/>
        <a:p>
          <a:endParaRPr lang="en-US"/>
        </a:p>
      </dgm:t>
    </dgm:pt>
    <dgm:pt modelId="{7A046A56-5412-40F6-9A30-2D684D4F1794}">
      <dgm:prSet/>
      <dgm:spPr/>
      <dgm:t>
        <a:bodyPr/>
        <a:lstStyle/>
        <a:p>
          <a:pPr>
            <a:lnSpc>
              <a:spcPct val="100000"/>
            </a:lnSpc>
          </a:pPr>
          <a:r>
            <a:rPr lang="en-US" dirty="0"/>
            <a:t>Wrap up: 16:00 – 16:15 Conclusion and wrap up</a:t>
          </a:r>
        </a:p>
      </dgm:t>
    </dgm:pt>
    <dgm:pt modelId="{211254E5-D560-4832-B6B6-32004DEDF629}" type="sibTrans" cxnId="{014993C1-5863-4F3C-BABD-0E62FBF71D25}">
      <dgm:prSet/>
      <dgm:spPr/>
      <dgm:t>
        <a:bodyPr/>
        <a:lstStyle/>
        <a:p>
          <a:endParaRPr lang="en-US"/>
        </a:p>
      </dgm:t>
    </dgm:pt>
    <dgm:pt modelId="{24FFDE45-A3AD-44A1-843A-41FD5FD25891}" type="parTrans" cxnId="{014993C1-5863-4F3C-BABD-0E62FBF71D25}">
      <dgm:prSet/>
      <dgm:spPr/>
      <dgm:t>
        <a:bodyPr/>
        <a:lstStyle/>
        <a:p>
          <a:endParaRPr lang="en-US"/>
        </a:p>
      </dgm:t>
    </dgm:pt>
    <dgm:pt modelId="{A0B62E63-13DE-204E-B773-A99436E444FB}">
      <dgm:prSet/>
      <dgm:spPr/>
      <dgm:t>
        <a:bodyPr/>
        <a:lstStyle/>
        <a:p>
          <a:pPr>
            <a:lnSpc>
              <a:spcPct val="100000"/>
            </a:lnSpc>
          </a:pPr>
          <a:r>
            <a:rPr lang="en-GB" dirty="0"/>
            <a:t>Session 4: 13:45 </a:t>
          </a:r>
          <a:r>
            <a:rPr lang="en-US" dirty="0"/>
            <a:t>– 14:30 </a:t>
          </a:r>
          <a:r>
            <a:rPr lang="en-GB" dirty="0"/>
            <a:t>Assessing appropriateness of trajectory</a:t>
          </a:r>
        </a:p>
      </dgm:t>
    </dgm:pt>
    <dgm:pt modelId="{B98DCD1E-7DC0-1841-9433-34DC5D7134AC}" type="parTrans" cxnId="{12996F8D-FD95-D249-9919-60FD8B7E571B}">
      <dgm:prSet/>
      <dgm:spPr/>
      <dgm:t>
        <a:bodyPr/>
        <a:lstStyle/>
        <a:p>
          <a:endParaRPr lang="en-GB"/>
        </a:p>
      </dgm:t>
    </dgm:pt>
    <dgm:pt modelId="{B6A10C7A-8B20-FF41-ABF8-18E776505611}" type="sibTrans" cxnId="{12996F8D-FD95-D249-9919-60FD8B7E571B}">
      <dgm:prSet/>
      <dgm:spPr/>
      <dgm:t>
        <a:bodyPr/>
        <a:lstStyle/>
        <a:p>
          <a:endParaRPr lang="en-GB"/>
        </a:p>
      </dgm:t>
    </dgm:pt>
    <dgm:pt modelId="{A0C0DD49-612B-474A-B108-DEC96A2BF2B2}">
      <dgm:prSet/>
      <dgm:spPr/>
      <dgm:t>
        <a:bodyPr/>
        <a:lstStyle/>
        <a:p>
          <a:pPr>
            <a:lnSpc>
              <a:spcPct val="100000"/>
            </a:lnSpc>
          </a:pPr>
          <a:r>
            <a:rPr lang="en-GB" dirty="0"/>
            <a:t>Session 5: 14:45 </a:t>
          </a:r>
          <a:r>
            <a:rPr lang="en-US" dirty="0"/>
            <a:t>–</a:t>
          </a:r>
          <a:r>
            <a:rPr lang="en-GB" dirty="0"/>
            <a:t> 15:45 Characterisation of the trajectory</a:t>
          </a:r>
        </a:p>
      </dgm:t>
    </dgm:pt>
    <dgm:pt modelId="{2FC11591-6F0D-B442-B85E-82BCFD7C50C3}" type="parTrans" cxnId="{56C303CE-1C8B-8441-AE33-6D06999D8572}">
      <dgm:prSet/>
      <dgm:spPr/>
      <dgm:t>
        <a:bodyPr/>
        <a:lstStyle/>
        <a:p>
          <a:endParaRPr lang="en-GB"/>
        </a:p>
      </dgm:t>
    </dgm:pt>
    <dgm:pt modelId="{C03DAEB7-BD30-5748-A056-D3114A22485F}" type="sibTrans" cxnId="{56C303CE-1C8B-8441-AE33-6D06999D8572}">
      <dgm:prSet/>
      <dgm:spPr/>
      <dgm:t>
        <a:bodyPr/>
        <a:lstStyle/>
        <a:p>
          <a:endParaRPr lang="en-GB"/>
        </a:p>
      </dgm:t>
    </dgm:pt>
    <dgm:pt modelId="{0455FED2-8F19-F849-9828-6485546DFBBE}">
      <dgm:prSet/>
      <dgm:spPr/>
      <dgm:t>
        <a:bodyPr/>
        <a:lstStyle/>
        <a:p>
          <a:pPr>
            <a:lnSpc>
              <a:spcPct val="100000"/>
            </a:lnSpc>
          </a:pPr>
          <a:r>
            <a:rPr lang="en-GB" dirty="0"/>
            <a:t>LUNCH: 12:00 – 13:00</a:t>
          </a:r>
        </a:p>
      </dgm:t>
    </dgm:pt>
    <dgm:pt modelId="{E1D1FA97-EB9D-3741-9799-E266A96FA9E5}" type="parTrans" cxnId="{5CE60889-7D9E-2746-BF70-16C419C8D43E}">
      <dgm:prSet/>
      <dgm:spPr/>
      <dgm:t>
        <a:bodyPr/>
        <a:lstStyle/>
        <a:p>
          <a:endParaRPr lang="en-GB"/>
        </a:p>
      </dgm:t>
    </dgm:pt>
    <dgm:pt modelId="{76C6361B-B43C-8B40-B5DA-D52507B99D3E}" type="sibTrans" cxnId="{5CE60889-7D9E-2746-BF70-16C419C8D43E}">
      <dgm:prSet/>
      <dgm:spPr/>
      <dgm:t>
        <a:bodyPr/>
        <a:lstStyle/>
        <a:p>
          <a:endParaRPr lang="en-GB"/>
        </a:p>
      </dgm:t>
    </dgm:pt>
    <dgm:pt modelId="{C3BFCA92-0841-B148-A696-A3AF19CC56A2}">
      <dgm:prSet/>
      <dgm:spPr>
        <a:ln>
          <a:noFill/>
        </a:ln>
      </dgm:spPr>
      <dgm:t>
        <a:bodyPr/>
        <a:lstStyle/>
        <a:p>
          <a:pPr>
            <a:lnSpc>
              <a:spcPct val="100000"/>
            </a:lnSpc>
          </a:pPr>
          <a:r>
            <a:rPr lang="en-GB" dirty="0"/>
            <a:t>BREAK: 10:35 – 10:50</a:t>
          </a:r>
        </a:p>
      </dgm:t>
    </dgm:pt>
    <dgm:pt modelId="{BE24FD39-C6E9-6F4A-94E5-3A63F7659CF4}" type="sibTrans" cxnId="{91E49A5F-8FF7-5447-8FF6-776C47B3329B}">
      <dgm:prSet/>
      <dgm:spPr/>
      <dgm:t>
        <a:bodyPr/>
        <a:lstStyle/>
        <a:p>
          <a:endParaRPr lang="en-GB"/>
        </a:p>
      </dgm:t>
    </dgm:pt>
    <dgm:pt modelId="{6EC39935-FBB0-F24D-A5AA-1973FF30C1F8}" type="parTrans" cxnId="{91E49A5F-8FF7-5447-8FF6-776C47B3329B}">
      <dgm:prSet/>
      <dgm:spPr/>
      <dgm:t>
        <a:bodyPr/>
        <a:lstStyle/>
        <a:p>
          <a:endParaRPr lang="en-GB"/>
        </a:p>
      </dgm:t>
    </dgm:pt>
    <dgm:pt modelId="{FE0C83EC-1927-A841-B9E3-3BB3818E84A3}">
      <dgm:prSet/>
      <dgm:spPr/>
      <dgm:t>
        <a:bodyPr/>
        <a:lstStyle/>
        <a:p>
          <a:pPr>
            <a:lnSpc>
              <a:spcPct val="100000"/>
            </a:lnSpc>
          </a:pPr>
          <a:r>
            <a:rPr lang="en-GB" dirty="0"/>
            <a:t>BREAK: 14:30 – 14:45</a:t>
          </a:r>
        </a:p>
      </dgm:t>
    </dgm:pt>
    <dgm:pt modelId="{DF5518F5-C29B-7C40-A2B3-8EB057F49915}" type="parTrans" cxnId="{B61E61C9-FF8C-B447-B3BE-405E3BDCD9EB}">
      <dgm:prSet/>
      <dgm:spPr/>
      <dgm:t>
        <a:bodyPr/>
        <a:lstStyle/>
        <a:p>
          <a:endParaRPr lang="en-GB"/>
        </a:p>
      </dgm:t>
    </dgm:pt>
    <dgm:pt modelId="{ED4917E1-AFE4-0F48-BDCB-F9094E268CDB}" type="sibTrans" cxnId="{B61E61C9-FF8C-B447-B3BE-405E3BDCD9EB}">
      <dgm:prSet/>
      <dgm:spPr/>
      <dgm:t>
        <a:bodyPr/>
        <a:lstStyle/>
        <a:p>
          <a:endParaRPr lang="en-GB"/>
        </a:p>
      </dgm:t>
    </dgm:pt>
    <dgm:pt modelId="{B11C57A3-88EA-491E-9069-7DD077D93E65}" type="pres">
      <dgm:prSet presAssocID="{74F1AE31-4BDB-4AEF-9CF9-4AEA0686829F}" presName="root" presStyleCnt="0">
        <dgm:presLayoutVars>
          <dgm:dir/>
          <dgm:resizeHandles val="exact"/>
        </dgm:presLayoutVars>
      </dgm:prSet>
      <dgm:spPr/>
    </dgm:pt>
    <dgm:pt modelId="{11051DB7-5EFD-439D-AFE3-F59447695DF2}" type="pres">
      <dgm:prSet presAssocID="{03C7D464-7D96-4DED-9978-CFA121FF1DB4}" presName="compNode" presStyleCnt="0"/>
      <dgm:spPr/>
    </dgm:pt>
    <dgm:pt modelId="{C80FBCD6-F7DE-4893-9727-D13A2CE8655D}" type="pres">
      <dgm:prSet presAssocID="{03C7D464-7D96-4DED-9978-CFA121FF1DB4}" presName="bgRect" presStyleLbl="bgShp" presStyleIdx="0" presStyleCnt="10" custLinFactNeighborX="-86157" custLinFactNeighborY="2316"/>
      <dgm:spPr>
        <a:solidFill>
          <a:schemeClr val="accent1">
            <a:lumMod val="60000"/>
            <a:lumOff val="40000"/>
          </a:schemeClr>
        </a:solidFill>
      </dgm:spPr>
    </dgm:pt>
    <dgm:pt modelId="{0A5EA42D-D459-40E5-8205-BB7C47E5C4BD}" type="pres">
      <dgm:prSet presAssocID="{03C7D464-7D96-4DED-9978-CFA121FF1DB4}" presName="iconRect" presStyleLbl="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aptop with solid fill"/>
        </a:ext>
      </dgm:extLst>
    </dgm:pt>
    <dgm:pt modelId="{6DC7359D-20CF-4D8A-AE3F-515C4C4AAF85}" type="pres">
      <dgm:prSet presAssocID="{03C7D464-7D96-4DED-9978-CFA121FF1DB4}" presName="spaceRect" presStyleCnt="0"/>
      <dgm:spPr/>
    </dgm:pt>
    <dgm:pt modelId="{D6C96FF1-7A8C-4039-AAE7-B2615CEA78A7}" type="pres">
      <dgm:prSet presAssocID="{03C7D464-7D96-4DED-9978-CFA121FF1DB4}" presName="parTx" presStyleLbl="revTx" presStyleIdx="0" presStyleCnt="10">
        <dgm:presLayoutVars>
          <dgm:chMax val="0"/>
          <dgm:chPref val="0"/>
        </dgm:presLayoutVars>
      </dgm:prSet>
      <dgm:spPr/>
    </dgm:pt>
    <dgm:pt modelId="{0F9C68EC-D107-4423-96A5-411DD5008522}" type="pres">
      <dgm:prSet presAssocID="{D5CD42C2-1801-411A-A567-52CD2391E0CC}" presName="sibTrans" presStyleCnt="0"/>
      <dgm:spPr/>
    </dgm:pt>
    <dgm:pt modelId="{7C8B9FA5-BA09-46E0-8D10-EF7F2A931C4B}" type="pres">
      <dgm:prSet presAssocID="{12923296-B4E4-4749-9AE1-816BC0FCBD82}" presName="compNode" presStyleCnt="0"/>
      <dgm:spPr/>
    </dgm:pt>
    <dgm:pt modelId="{1B3F6F26-31BC-4483-8842-61D5BA02FCA1}" type="pres">
      <dgm:prSet presAssocID="{12923296-B4E4-4749-9AE1-816BC0FCBD82}" presName="bgRect" presStyleLbl="bgShp" presStyleIdx="1" presStyleCnt="10"/>
      <dgm:spPr>
        <a:solidFill>
          <a:schemeClr val="accent1">
            <a:lumMod val="60000"/>
            <a:lumOff val="40000"/>
          </a:schemeClr>
        </a:solidFill>
      </dgm:spPr>
    </dgm:pt>
    <dgm:pt modelId="{BA5DC396-7A5F-4603-B60F-61B64C3D4754}" type="pres">
      <dgm:prSet presAssocID="{12923296-B4E4-4749-9AE1-816BC0FCBD82}" presName="iconRect" presStyleLbl="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rm with solid fill"/>
        </a:ext>
      </dgm:extLst>
    </dgm:pt>
    <dgm:pt modelId="{2EDEA8BD-ED22-435C-A910-43DEE5789CC4}" type="pres">
      <dgm:prSet presAssocID="{12923296-B4E4-4749-9AE1-816BC0FCBD82}" presName="spaceRect" presStyleCnt="0"/>
      <dgm:spPr/>
    </dgm:pt>
    <dgm:pt modelId="{9775C06B-750C-4E72-A22E-071D18B5BE1C}" type="pres">
      <dgm:prSet presAssocID="{12923296-B4E4-4749-9AE1-816BC0FCBD82}" presName="parTx" presStyleLbl="revTx" presStyleIdx="1" presStyleCnt="10">
        <dgm:presLayoutVars>
          <dgm:chMax val="0"/>
          <dgm:chPref val="0"/>
        </dgm:presLayoutVars>
      </dgm:prSet>
      <dgm:spPr/>
    </dgm:pt>
    <dgm:pt modelId="{99A46CE1-5626-43DC-9B17-4A531233D0AE}" type="pres">
      <dgm:prSet presAssocID="{22837656-7A5D-4FBE-ABCC-0F1C39DA2733}" presName="sibTrans" presStyleCnt="0"/>
      <dgm:spPr/>
    </dgm:pt>
    <dgm:pt modelId="{458E5E24-C26D-1141-86FD-317257637AD1}" type="pres">
      <dgm:prSet presAssocID="{C3BFCA92-0841-B148-A696-A3AF19CC56A2}" presName="compNode" presStyleCnt="0"/>
      <dgm:spPr/>
    </dgm:pt>
    <dgm:pt modelId="{8A2B8706-22B0-DC43-82AF-7EA9095D3C64}" type="pres">
      <dgm:prSet presAssocID="{C3BFCA92-0841-B148-A696-A3AF19CC56A2}" presName="bgRect" presStyleLbl="bgShp" presStyleIdx="2" presStyleCnt="10" custLinFactNeighborX="-3816"/>
      <dgm:spPr>
        <a:solidFill>
          <a:schemeClr val="accent1">
            <a:lumMod val="60000"/>
            <a:lumOff val="40000"/>
          </a:schemeClr>
        </a:solidFill>
        <a:ln>
          <a:noFill/>
        </a:ln>
      </dgm:spPr>
    </dgm:pt>
    <dgm:pt modelId="{889D596A-3754-EA47-897B-E71A15716A26}" type="pres">
      <dgm:prSet presAssocID="{C3BFCA92-0841-B148-A696-A3AF19CC56A2}" presName="iconRect" presStyleLbl="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ea with solid fill"/>
        </a:ext>
      </dgm:extLst>
    </dgm:pt>
    <dgm:pt modelId="{61317BBE-4854-5B4A-89BD-3C0D256ED983}" type="pres">
      <dgm:prSet presAssocID="{C3BFCA92-0841-B148-A696-A3AF19CC56A2}" presName="spaceRect" presStyleCnt="0"/>
      <dgm:spPr/>
    </dgm:pt>
    <dgm:pt modelId="{F84378F9-E3E3-294E-879E-2EE17AD3D8DC}" type="pres">
      <dgm:prSet presAssocID="{C3BFCA92-0841-B148-A696-A3AF19CC56A2}" presName="parTx" presStyleLbl="revTx" presStyleIdx="2" presStyleCnt="10">
        <dgm:presLayoutVars>
          <dgm:chMax val="0"/>
          <dgm:chPref val="0"/>
        </dgm:presLayoutVars>
      </dgm:prSet>
      <dgm:spPr/>
    </dgm:pt>
    <dgm:pt modelId="{7FBA312B-5987-C146-B53F-7837ADF885E9}" type="pres">
      <dgm:prSet presAssocID="{BE24FD39-C6E9-6F4A-94E5-3A63F7659CF4}" presName="sibTrans" presStyleCnt="0"/>
      <dgm:spPr/>
    </dgm:pt>
    <dgm:pt modelId="{2523547A-FED0-402A-AD21-37F42C88D51B}" type="pres">
      <dgm:prSet presAssocID="{33139C3F-5CAC-467B-85C1-90A9354BCC9E}" presName="compNode" presStyleCnt="0"/>
      <dgm:spPr/>
    </dgm:pt>
    <dgm:pt modelId="{7A490030-F4B7-42AD-996F-DD5CBE6BCB73}" type="pres">
      <dgm:prSet presAssocID="{33139C3F-5CAC-467B-85C1-90A9354BCC9E}" presName="bgRect" presStyleLbl="bgShp" presStyleIdx="3" presStyleCnt="10"/>
      <dgm:spPr>
        <a:solidFill>
          <a:schemeClr val="accent1">
            <a:lumMod val="60000"/>
            <a:lumOff val="40000"/>
          </a:schemeClr>
        </a:solidFill>
      </dgm:spPr>
    </dgm:pt>
    <dgm:pt modelId="{3E0792DD-EABA-41E6-9205-2B49FCA273F8}" type="pres">
      <dgm:prSet presAssocID="{33139C3F-5CAC-467B-85C1-90A9354BCC9E}" presName="iconRect" presStyleLbl="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Nerve outline"/>
        </a:ext>
      </dgm:extLst>
    </dgm:pt>
    <dgm:pt modelId="{D90D7613-EF3E-43B2-A865-6B4C6D791F9F}" type="pres">
      <dgm:prSet presAssocID="{33139C3F-5CAC-467B-85C1-90A9354BCC9E}" presName="spaceRect" presStyleCnt="0"/>
      <dgm:spPr/>
    </dgm:pt>
    <dgm:pt modelId="{37440676-5AFD-4CBF-B481-7AE1532B5DC4}" type="pres">
      <dgm:prSet presAssocID="{33139C3F-5CAC-467B-85C1-90A9354BCC9E}" presName="parTx" presStyleLbl="revTx" presStyleIdx="3" presStyleCnt="10">
        <dgm:presLayoutVars>
          <dgm:chMax val="0"/>
          <dgm:chPref val="0"/>
        </dgm:presLayoutVars>
      </dgm:prSet>
      <dgm:spPr/>
    </dgm:pt>
    <dgm:pt modelId="{3F903D27-1330-4675-B977-0E0C2C737618}" type="pres">
      <dgm:prSet presAssocID="{8BF87BF0-91BA-43F7-A933-2F45284CB162}" presName="sibTrans" presStyleCnt="0"/>
      <dgm:spPr/>
    </dgm:pt>
    <dgm:pt modelId="{4620BB98-8EE6-D44E-BA44-B948C7183A22}" type="pres">
      <dgm:prSet presAssocID="{0455FED2-8F19-F849-9828-6485546DFBBE}" presName="compNode" presStyleCnt="0"/>
      <dgm:spPr/>
    </dgm:pt>
    <dgm:pt modelId="{2D55DEF3-11FD-974A-B361-9DE2D30BFAA3}" type="pres">
      <dgm:prSet presAssocID="{0455FED2-8F19-F849-9828-6485546DFBBE}" presName="bgRect" presStyleLbl="bgShp" presStyleIdx="4" presStyleCnt="10"/>
      <dgm:spPr>
        <a:solidFill>
          <a:schemeClr val="accent1">
            <a:lumMod val="60000"/>
            <a:lumOff val="40000"/>
          </a:schemeClr>
        </a:solidFill>
      </dgm:spPr>
    </dgm:pt>
    <dgm:pt modelId="{EDF3AF85-DD8E-8D41-A2AD-FE09F73C4F0F}" type="pres">
      <dgm:prSet presAssocID="{0455FED2-8F19-F849-9828-6485546DFBBE}" presName="iconRect" presStyleLbl="node1" presStyleIdx="4"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676D9959-653C-5D44-9BDF-475F34CAC031}" type="pres">
      <dgm:prSet presAssocID="{0455FED2-8F19-F849-9828-6485546DFBBE}" presName="spaceRect" presStyleCnt="0"/>
      <dgm:spPr/>
    </dgm:pt>
    <dgm:pt modelId="{AC89E026-8E42-4648-A66C-71B45B993073}" type="pres">
      <dgm:prSet presAssocID="{0455FED2-8F19-F849-9828-6485546DFBBE}" presName="parTx" presStyleLbl="revTx" presStyleIdx="4" presStyleCnt="10">
        <dgm:presLayoutVars>
          <dgm:chMax val="0"/>
          <dgm:chPref val="0"/>
        </dgm:presLayoutVars>
      </dgm:prSet>
      <dgm:spPr/>
    </dgm:pt>
    <dgm:pt modelId="{42076D2B-0C97-E441-A51D-B5AB5EACAAC7}" type="pres">
      <dgm:prSet presAssocID="{76C6361B-B43C-8B40-B5DA-D52507B99D3E}" presName="sibTrans" presStyleCnt="0"/>
      <dgm:spPr/>
    </dgm:pt>
    <dgm:pt modelId="{8A0B5CA2-A2D3-479B-9404-DABEECF003D6}" type="pres">
      <dgm:prSet presAssocID="{44667716-3FF8-4A3E-A23D-C4EB8DA5B671}" presName="compNode" presStyleCnt="0"/>
      <dgm:spPr/>
    </dgm:pt>
    <dgm:pt modelId="{15690EDF-37C1-4EA8-9693-923325356FE0}" type="pres">
      <dgm:prSet presAssocID="{44667716-3FF8-4A3E-A23D-C4EB8DA5B671}" presName="bgRect" presStyleLbl="bgShp" presStyleIdx="5" presStyleCnt="10"/>
      <dgm:spPr>
        <a:solidFill>
          <a:schemeClr val="accent1">
            <a:lumMod val="60000"/>
            <a:lumOff val="40000"/>
          </a:schemeClr>
        </a:solidFill>
      </dgm:spPr>
    </dgm:pt>
    <dgm:pt modelId="{7CEF96F6-C96F-4792-BB21-936492494DAC}" type="pres">
      <dgm:prSet presAssocID="{44667716-3FF8-4A3E-A23D-C4EB8DA5B671}" presName="iconRect" presStyleLbl="node1" presStyleIdx="5"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itochondria outline"/>
        </a:ext>
      </dgm:extLst>
    </dgm:pt>
    <dgm:pt modelId="{11F3030F-4D8E-4D6C-B6BB-BCEE105ABC2C}" type="pres">
      <dgm:prSet presAssocID="{44667716-3FF8-4A3E-A23D-C4EB8DA5B671}" presName="spaceRect" presStyleCnt="0"/>
      <dgm:spPr/>
    </dgm:pt>
    <dgm:pt modelId="{5AE8B591-C129-4543-BF86-8922A746420D}" type="pres">
      <dgm:prSet presAssocID="{44667716-3FF8-4A3E-A23D-C4EB8DA5B671}" presName="parTx" presStyleLbl="revTx" presStyleIdx="5" presStyleCnt="10">
        <dgm:presLayoutVars>
          <dgm:chMax val="0"/>
          <dgm:chPref val="0"/>
        </dgm:presLayoutVars>
      </dgm:prSet>
      <dgm:spPr/>
    </dgm:pt>
    <dgm:pt modelId="{A18D9BF6-AB35-495E-BD15-D8B3687EC3DF}" type="pres">
      <dgm:prSet presAssocID="{7500C60A-631C-499F-AA93-B102649F6429}" presName="sibTrans" presStyleCnt="0"/>
      <dgm:spPr/>
    </dgm:pt>
    <dgm:pt modelId="{C12C5EDF-4B96-F24B-A46A-21923D4D2022}" type="pres">
      <dgm:prSet presAssocID="{A0B62E63-13DE-204E-B773-A99436E444FB}" presName="compNode" presStyleCnt="0"/>
      <dgm:spPr/>
    </dgm:pt>
    <dgm:pt modelId="{AF203830-8D2E-394C-BFAA-7D4F35CB1A98}" type="pres">
      <dgm:prSet presAssocID="{A0B62E63-13DE-204E-B773-A99436E444FB}" presName="bgRect" presStyleLbl="bgShp" presStyleIdx="6" presStyleCnt="10"/>
      <dgm:spPr>
        <a:solidFill>
          <a:schemeClr val="accent1">
            <a:lumMod val="60000"/>
            <a:lumOff val="40000"/>
          </a:schemeClr>
        </a:solidFill>
      </dgm:spPr>
    </dgm:pt>
    <dgm:pt modelId="{9FBE37E1-C34F-3F4E-A08F-E7342BE511DB}" type="pres">
      <dgm:prSet presAssocID="{A0B62E63-13DE-204E-B773-A99436E444FB}" presName="iconRect" presStyleLbl="node1" presStyleIdx="6"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Hourglass 60% outline"/>
        </a:ext>
      </dgm:extLst>
    </dgm:pt>
    <dgm:pt modelId="{E1C991D9-9FBB-A047-B64A-65491490560A}" type="pres">
      <dgm:prSet presAssocID="{A0B62E63-13DE-204E-B773-A99436E444FB}" presName="spaceRect" presStyleCnt="0"/>
      <dgm:spPr/>
    </dgm:pt>
    <dgm:pt modelId="{F26A6DC6-C9A4-8741-9A86-54A26FAB096C}" type="pres">
      <dgm:prSet presAssocID="{A0B62E63-13DE-204E-B773-A99436E444FB}" presName="parTx" presStyleLbl="revTx" presStyleIdx="6" presStyleCnt="10">
        <dgm:presLayoutVars>
          <dgm:chMax val="0"/>
          <dgm:chPref val="0"/>
        </dgm:presLayoutVars>
      </dgm:prSet>
      <dgm:spPr/>
    </dgm:pt>
    <dgm:pt modelId="{4004DF17-4648-5C4B-BFE6-6FF37F738B72}" type="pres">
      <dgm:prSet presAssocID="{B6A10C7A-8B20-FF41-ABF8-18E776505611}" presName="sibTrans" presStyleCnt="0"/>
      <dgm:spPr/>
    </dgm:pt>
    <dgm:pt modelId="{6DFE8F58-AFEF-BC47-80A2-74CC4F3501DE}" type="pres">
      <dgm:prSet presAssocID="{FE0C83EC-1927-A841-B9E3-3BB3818E84A3}" presName="compNode" presStyleCnt="0"/>
      <dgm:spPr/>
    </dgm:pt>
    <dgm:pt modelId="{C60804C9-FF19-D143-B32D-133D7657CBD8}" type="pres">
      <dgm:prSet presAssocID="{FE0C83EC-1927-A841-B9E3-3BB3818E84A3}" presName="bgRect" presStyleLbl="bgShp" presStyleIdx="7" presStyleCnt="10"/>
      <dgm:spPr>
        <a:solidFill>
          <a:schemeClr val="bg1">
            <a:lumMod val="95000"/>
          </a:schemeClr>
        </a:solidFill>
      </dgm:spPr>
    </dgm:pt>
    <dgm:pt modelId="{412BDA5A-ED7A-5249-88E7-0D974CB012A1}" type="pres">
      <dgm:prSet presAssocID="{FE0C83EC-1927-A841-B9E3-3BB3818E84A3}" presName="iconRect" presStyleLbl="node1" presStyleIdx="7"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550C5E38-DC3E-0A4A-A97B-E9EC98315FA0}" type="pres">
      <dgm:prSet presAssocID="{FE0C83EC-1927-A841-B9E3-3BB3818E84A3}" presName="spaceRect" presStyleCnt="0"/>
      <dgm:spPr/>
    </dgm:pt>
    <dgm:pt modelId="{FC44C708-8CA0-2646-9DDF-62FD58F987D2}" type="pres">
      <dgm:prSet presAssocID="{FE0C83EC-1927-A841-B9E3-3BB3818E84A3}" presName="parTx" presStyleLbl="revTx" presStyleIdx="7" presStyleCnt="10">
        <dgm:presLayoutVars>
          <dgm:chMax val="0"/>
          <dgm:chPref val="0"/>
        </dgm:presLayoutVars>
      </dgm:prSet>
      <dgm:spPr/>
    </dgm:pt>
    <dgm:pt modelId="{FD1E274F-A782-DE42-8FDC-F5D7C161E53C}" type="pres">
      <dgm:prSet presAssocID="{ED4917E1-AFE4-0F48-BDCB-F9094E268CDB}" presName="sibTrans" presStyleCnt="0"/>
      <dgm:spPr/>
    </dgm:pt>
    <dgm:pt modelId="{BE6CE1D4-7447-6042-B0B1-64ACAE7824A6}" type="pres">
      <dgm:prSet presAssocID="{A0C0DD49-612B-474A-B108-DEC96A2BF2B2}" presName="compNode" presStyleCnt="0"/>
      <dgm:spPr/>
    </dgm:pt>
    <dgm:pt modelId="{5432196E-57C4-494C-8E9B-CC35FEE5AB4B}" type="pres">
      <dgm:prSet presAssocID="{A0C0DD49-612B-474A-B108-DEC96A2BF2B2}" presName="bgRect" presStyleLbl="bgShp" presStyleIdx="8" presStyleCnt="10"/>
      <dgm:spPr/>
    </dgm:pt>
    <dgm:pt modelId="{7A8FFE6D-E240-ED49-A5C5-4C61A80395DF}" type="pres">
      <dgm:prSet presAssocID="{A0C0DD49-612B-474A-B108-DEC96A2BF2B2}" presName="iconRect" presStyleLbl="node1" presStyleIdx="8"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Research with solid fill"/>
        </a:ext>
      </dgm:extLst>
    </dgm:pt>
    <dgm:pt modelId="{10051F33-2D74-9D43-A2BA-9AD4B7C73C9B}" type="pres">
      <dgm:prSet presAssocID="{A0C0DD49-612B-474A-B108-DEC96A2BF2B2}" presName="spaceRect" presStyleCnt="0"/>
      <dgm:spPr/>
    </dgm:pt>
    <dgm:pt modelId="{0E1DAC98-40B7-244E-AC10-73302235570F}" type="pres">
      <dgm:prSet presAssocID="{A0C0DD49-612B-474A-B108-DEC96A2BF2B2}" presName="parTx" presStyleLbl="revTx" presStyleIdx="8" presStyleCnt="10">
        <dgm:presLayoutVars>
          <dgm:chMax val="0"/>
          <dgm:chPref val="0"/>
        </dgm:presLayoutVars>
      </dgm:prSet>
      <dgm:spPr/>
    </dgm:pt>
    <dgm:pt modelId="{1704FFA2-A2FE-474F-BDDA-C1D34E7C684C}" type="pres">
      <dgm:prSet presAssocID="{C03DAEB7-BD30-5748-A056-D3114A22485F}" presName="sibTrans" presStyleCnt="0"/>
      <dgm:spPr/>
    </dgm:pt>
    <dgm:pt modelId="{736E4024-3A2C-43F7-ABEB-020EF32E8281}" type="pres">
      <dgm:prSet presAssocID="{7A046A56-5412-40F6-9A30-2D684D4F1794}" presName="compNode" presStyleCnt="0"/>
      <dgm:spPr/>
    </dgm:pt>
    <dgm:pt modelId="{F86610DF-A9D8-4975-B8A1-3F1A8D3A5127}" type="pres">
      <dgm:prSet presAssocID="{7A046A56-5412-40F6-9A30-2D684D4F1794}" presName="bgRect" presStyleLbl="bgShp" presStyleIdx="9" presStyleCnt="10"/>
      <dgm:spPr/>
    </dgm:pt>
    <dgm:pt modelId="{B1DDFD96-6C18-4DF2-9071-F6BCCCDDC733}" type="pres">
      <dgm:prSet presAssocID="{7A046A56-5412-40F6-9A30-2D684D4F1794}" presName="iconRect" presStyleLbl="node1" presStyleIdx="9"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Race Flag with solid fill"/>
        </a:ext>
      </dgm:extLst>
    </dgm:pt>
    <dgm:pt modelId="{E507E8C6-2FBF-423E-A0FB-CE5368F27F7E}" type="pres">
      <dgm:prSet presAssocID="{7A046A56-5412-40F6-9A30-2D684D4F1794}" presName="spaceRect" presStyleCnt="0"/>
      <dgm:spPr/>
    </dgm:pt>
    <dgm:pt modelId="{6C6D8112-AA43-4712-80CF-AE2337E6542C}" type="pres">
      <dgm:prSet presAssocID="{7A046A56-5412-40F6-9A30-2D684D4F1794}" presName="parTx" presStyleLbl="revTx" presStyleIdx="9" presStyleCnt="10">
        <dgm:presLayoutVars>
          <dgm:chMax val="0"/>
          <dgm:chPref val="0"/>
        </dgm:presLayoutVars>
      </dgm:prSet>
      <dgm:spPr/>
    </dgm:pt>
  </dgm:ptLst>
  <dgm:cxnLst>
    <dgm:cxn modelId="{914F9E05-1D89-433C-9531-7FDBD5805227}" type="presOf" srcId="{33139C3F-5CAC-467B-85C1-90A9354BCC9E}" destId="{37440676-5AFD-4CBF-B481-7AE1532B5DC4}" srcOrd="0" destOrd="0" presId="urn:microsoft.com/office/officeart/2018/2/layout/IconVerticalSolidList"/>
    <dgm:cxn modelId="{85E46927-34B8-48F9-A4D8-716908083E8A}" srcId="{74F1AE31-4BDB-4AEF-9CF9-4AEA0686829F}" destId="{33139C3F-5CAC-467B-85C1-90A9354BCC9E}" srcOrd="3" destOrd="0" parTransId="{0DACECED-461C-4495-8B1C-169A600535D6}" sibTransId="{8BF87BF0-91BA-43F7-A933-2F45284CB162}"/>
    <dgm:cxn modelId="{E4757537-4FB3-0C44-9BF4-10851CBBD99C}" type="presOf" srcId="{C3BFCA92-0841-B148-A696-A3AF19CC56A2}" destId="{F84378F9-E3E3-294E-879E-2EE17AD3D8DC}" srcOrd="0" destOrd="0" presId="urn:microsoft.com/office/officeart/2018/2/layout/IconVerticalSolidList"/>
    <dgm:cxn modelId="{482F5338-6F9C-3F42-8895-0F02E22068C3}" type="presOf" srcId="{FE0C83EC-1927-A841-B9E3-3BB3818E84A3}" destId="{FC44C708-8CA0-2646-9DDF-62FD58F987D2}" srcOrd="0" destOrd="0" presId="urn:microsoft.com/office/officeart/2018/2/layout/IconVerticalSolidList"/>
    <dgm:cxn modelId="{027EAE54-4ACD-44BA-B8B0-EF6B29751B66}" type="presOf" srcId="{12923296-B4E4-4749-9AE1-816BC0FCBD82}" destId="{9775C06B-750C-4E72-A22E-071D18B5BE1C}" srcOrd="0" destOrd="0" presId="urn:microsoft.com/office/officeart/2018/2/layout/IconVerticalSolidList"/>
    <dgm:cxn modelId="{D9809F5E-D8C2-214E-B062-C65CF3C16898}" type="presOf" srcId="{0455FED2-8F19-F849-9828-6485546DFBBE}" destId="{AC89E026-8E42-4648-A66C-71B45B993073}" srcOrd="0" destOrd="0" presId="urn:microsoft.com/office/officeart/2018/2/layout/IconVerticalSolidList"/>
    <dgm:cxn modelId="{91E49A5F-8FF7-5447-8FF6-776C47B3329B}" srcId="{74F1AE31-4BDB-4AEF-9CF9-4AEA0686829F}" destId="{C3BFCA92-0841-B148-A696-A3AF19CC56A2}" srcOrd="2" destOrd="0" parTransId="{6EC39935-FBB0-F24D-A5AA-1973FF30C1F8}" sibTransId="{BE24FD39-C6E9-6F4A-94E5-3A63F7659CF4}"/>
    <dgm:cxn modelId="{C132B47D-CED4-4A0F-A617-7A7C47EDA683}" type="presOf" srcId="{74F1AE31-4BDB-4AEF-9CF9-4AEA0686829F}" destId="{B11C57A3-88EA-491E-9069-7DD077D93E65}" srcOrd="0" destOrd="0" presId="urn:microsoft.com/office/officeart/2018/2/layout/IconVerticalSolidList"/>
    <dgm:cxn modelId="{E57BC280-E1B2-4067-9EE2-CB094027CE54}" type="presOf" srcId="{44667716-3FF8-4A3E-A23D-C4EB8DA5B671}" destId="{5AE8B591-C129-4543-BF86-8922A746420D}" srcOrd="0" destOrd="0" presId="urn:microsoft.com/office/officeart/2018/2/layout/IconVerticalSolidList"/>
    <dgm:cxn modelId="{6DAE2884-DE2F-432B-99C9-1A38C2BF4C96}" type="presOf" srcId="{7A046A56-5412-40F6-9A30-2D684D4F1794}" destId="{6C6D8112-AA43-4712-80CF-AE2337E6542C}" srcOrd="0" destOrd="0" presId="urn:microsoft.com/office/officeart/2018/2/layout/IconVerticalSolidList"/>
    <dgm:cxn modelId="{5CE60889-7D9E-2746-BF70-16C419C8D43E}" srcId="{74F1AE31-4BDB-4AEF-9CF9-4AEA0686829F}" destId="{0455FED2-8F19-F849-9828-6485546DFBBE}" srcOrd="4" destOrd="0" parTransId="{E1D1FA97-EB9D-3741-9799-E266A96FA9E5}" sibTransId="{76C6361B-B43C-8B40-B5DA-D52507B99D3E}"/>
    <dgm:cxn modelId="{12996F8D-FD95-D249-9919-60FD8B7E571B}" srcId="{74F1AE31-4BDB-4AEF-9CF9-4AEA0686829F}" destId="{A0B62E63-13DE-204E-B773-A99436E444FB}" srcOrd="6" destOrd="0" parTransId="{B98DCD1E-7DC0-1841-9433-34DC5D7134AC}" sibTransId="{B6A10C7A-8B20-FF41-ABF8-18E776505611}"/>
    <dgm:cxn modelId="{96B77292-52CE-5A41-90FC-F20768EC69B7}" type="presOf" srcId="{A0B62E63-13DE-204E-B773-A99436E444FB}" destId="{F26A6DC6-C9A4-8741-9A86-54A26FAB096C}" srcOrd="0" destOrd="0" presId="urn:microsoft.com/office/officeart/2018/2/layout/IconVerticalSolidList"/>
    <dgm:cxn modelId="{014993C1-5863-4F3C-BABD-0E62FBF71D25}" srcId="{74F1AE31-4BDB-4AEF-9CF9-4AEA0686829F}" destId="{7A046A56-5412-40F6-9A30-2D684D4F1794}" srcOrd="9" destOrd="0" parTransId="{24FFDE45-A3AD-44A1-843A-41FD5FD25891}" sibTransId="{211254E5-D560-4832-B6B6-32004DEDF629}"/>
    <dgm:cxn modelId="{B61E61C9-FF8C-B447-B3BE-405E3BDCD9EB}" srcId="{74F1AE31-4BDB-4AEF-9CF9-4AEA0686829F}" destId="{FE0C83EC-1927-A841-B9E3-3BB3818E84A3}" srcOrd="7" destOrd="0" parTransId="{DF5518F5-C29B-7C40-A2B3-8EB057F49915}" sibTransId="{ED4917E1-AFE4-0F48-BDCB-F9094E268CDB}"/>
    <dgm:cxn modelId="{56C303CE-1C8B-8441-AE33-6D06999D8572}" srcId="{74F1AE31-4BDB-4AEF-9CF9-4AEA0686829F}" destId="{A0C0DD49-612B-474A-B108-DEC96A2BF2B2}" srcOrd="8" destOrd="0" parTransId="{2FC11591-6F0D-B442-B85E-82BCFD7C50C3}" sibTransId="{C03DAEB7-BD30-5748-A056-D3114A22485F}"/>
    <dgm:cxn modelId="{3B71FBD1-FB74-4388-A8B4-3E9A2E99F9EB}" srcId="{74F1AE31-4BDB-4AEF-9CF9-4AEA0686829F}" destId="{12923296-B4E4-4749-9AE1-816BC0FCBD82}" srcOrd="1" destOrd="0" parTransId="{69C50803-C337-492D-97F0-A25B44123A63}" sibTransId="{22837656-7A5D-4FBE-ABCC-0F1C39DA2733}"/>
    <dgm:cxn modelId="{5EE9A4DD-C73C-46FC-B586-C4DD5F1D1A67}" type="presOf" srcId="{03C7D464-7D96-4DED-9978-CFA121FF1DB4}" destId="{D6C96FF1-7A8C-4039-AAE7-B2615CEA78A7}" srcOrd="0" destOrd="0" presId="urn:microsoft.com/office/officeart/2018/2/layout/IconVerticalSolidList"/>
    <dgm:cxn modelId="{BC7310F0-B6A7-438A-BFBE-C75DFA329A79}" srcId="{74F1AE31-4BDB-4AEF-9CF9-4AEA0686829F}" destId="{03C7D464-7D96-4DED-9978-CFA121FF1DB4}" srcOrd="0" destOrd="0" parTransId="{C5BB42A1-B4F6-4760-A117-BDF1435B92B9}" sibTransId="{D5CD42C2-1801-411A-A567-52CD2391E0CC}"/>
    <dgm:cxn modelId="{0E1E97F0-BB87-8447-BE28-81F5B49CB81D}" type="presOf" srcId="{A0C0DD49-612B-474A-B108-DEC96A2BF2B2}" destId="{0E1DAC98-40B7-244E-AC10-73302235570F}" srcOrd="0" destOrd="0" presId="urn:microsoft.com/office/officeart/2018/2/layout/IconVerticalSolidList"/>
    <dgm:cxn modelId="{04C610FE-E556-45FB-B829-F8E410F88D04}" srcId="{74F1AE31-4BDB-4AEF-9CF9-4AEA0686829F}" destId="{44667716-3FF8-4A3E-A23D-C4EB8DA5B671}" srcOrd="5" destOrd="0" parTransId="{7D660B6D-0093-46D4-AFAD-75C7FA936D34}" sibTransId="{7500C60A-631C-499F-AA93-B102649F6429}"/>
    <dgm:cxn modelId="{B758EE21-6E63-411A-A3FD-9C26900B6B36}" type="presParOf" srcId="{B11C57A3-88EA-491E-9069-7DD077D93E65}" destId="{11051DB7-5EFD-439D-AFE3-F59447695DF2}" srcOrd="0" destOrd="0" presId="urn:microsoft.com/office/officeart/2018/2/layout/IconVerticalSolidList"/>
    <dgm:cxn modelId="{BBF7520F-893B-466E-9CD7-DCD79991C790}" type="presParOf" srcId="{11051DB7-5EFD-439D-AFE3-F59447695DF2}" destId="{C80FBCD6-F7DE-4893-9727-D13A2CE8655D}" srcOrd="0" destOrd="0" presId="urn:microsoft.com/office/officeart/2018/2/layout/IconVerticalSolidList"/>
    <dgm:cxn modelId="{30D0E7FE-4646-48E9-9230-C19E099D7A0C}" type="presParOf" srcId="{11051DB7-5EFD-439D-AFE3-F59447695DF2}" destId="{0A5EA42D-D459-40E5-8205-BB7C47E5C4BD}" srcOrd="1" destOrd="0" presId="urn:microsoft.com/office/officeart/2018/2/layout/IconVerticalSolidList"/>
    <dgm:cxn modelId="{90CFB7A8-095C-49A4-A795-CF28651E00AD}" type="presParOf" srcId="{11051DB7-5EFD-439D-AFE3-F59447695DF2}" destId="{6DC7359D-20CF-4D8A-AE3F-515C4C4AAF85}" srcOrd="2" destOrd="0" presId="urn:microsoft.com/office/officeart/2018/2/layout/IconVerticalSolidList"/>
    <dgm:cxn modelId="{3FCFB421-5151-49C6-93E0-8E74B1CD0D78}" type="presParOf" srcId="{11051DB7-5EFD-439D-AFE3-F59447695DF2}" destId="{D6C96FF1-7A8C-4039-AAE7-B2615CEA78A7}" srcOrd="3" destOrd="0" presId="urn:microsoft.com/office/officeart/2018/2/layout/IconVerticalSolidList"/>
    <dgm:cxn modelId="{3129ACB6-C624-4A96-97BF-361B9E5F6EC5}" type="presParOf" srcId="{B11C57A3-88EA-491E-9069-7DD077D93E65}" destId="{0F9C68EC-D107-4423-96A5-411DD5008522}" srcOrd="1" destOrd="0" presId="urn:microsoft.com/office/officeart/2018/2/layout/IconVerticalSolidList"/>
    <dgm:cxn modelId="{7B5D6A11-DC71-45B8-BBFB-315E7E9FA328}" type="presParOf" srcId="{B11C57A3-88EA-491E-9069-7DD077D93E65}" destId="{7C8B9FA5-BA09-46E0-8D10-EF7F2A931C4B}" srcOrd="2" destOrd="0" presId="urn:microsoft.com/office/officeart/2018/2/layout/IconVerticalSolidList"/>
    <dgm:cxn modelId="{7DC7FFA1-0DD5-4E6A-8320-C194924DB9F9}" type="presParOf" srcId="{7C8B9FA5-BA09-46E0-8D10-EF7F2A931C4B}" destId="{1B3F6F26-31BC-4483-8842-61D5BA02FCA1}" srcOrd="0" destOrd="0" presId="urn:microsoft.com/office/officeart/2018/2/layout/IconVerticalSolidList"/>
    <dgm:cxn modelId="{E311B612-0D7D-4E3F-9239-ED612B33FBEC}" type="presParOf" srcId="{7C8B9FA5-BA09-46E0-8D10-EF7F2A931C4B}" destId="{BA5DC396-7A5F-4603-B60F-61B64C3D4754}" srcOrd="1" destOrd="0" presId="urn:microsoft.com/office/officeart/2018/2/layout/IconVerticalSolidList"/>
    <dgm:cxn modelId="{CF467F2A-B23E-42FF-A96E-811A3844F6E7}" type="presParOf" srcId="{7C8B9FA5-BA09-46E0-8D10-EF7F2A931C4B}" destId="{2EDEA8BD-ED22-435C-A910-43DEE5789CC4}" srcOrd="2" destOrd="0" presId="urn:microsoft.com/office/officeart/2018/2/layout/IconVerticalSolidList"/>
    <dgm:cxn modelId="{20BAF941-AF24-4419-B654-5F9AAB423DC0}" type="presParOf" srcId="{7C8B9FA5-BA09-46E0-8D10-EF7F2A931C4B}" destId="{9775C06B-750C-4E72-A22E-071D18B5BE1C}" srcOrd="3" destOrd="0" presId="urn:microsoft.com/office/officeart/2018/2/layout/IconVerticalSolidList"/>
    <dgm:cxn modelId="{199BE46F-F1AF-420F-BD8C-9ACC8C56F9C9}" type="presParOf" srcId="{B11C57A3-88EA-491E-9069-7DD077D93E65}" destId="{99A46CE1-5626-43DC-9B17-4A531233D0AE}" srcOrd="3" destOrd="0" presId="urn:microsoft.com/office/officeart/2018/2/layout/IconVerticalSolidList"/>
    <dgm:cxn modelId="{8692DB4C-FF49-8642-9275-5A09821AECDD}" type="presParOf" srcId="{B11C57A3-88EA-491E-9069-7DD077D93E65}" destId="{458E5E24-C26D-1141-86FD-317257637AD1}" srcOrd="4" destOrd="0" presId="urn:microsoft.com/office/officeart/2018/2/layout/IconVerticalSolidList"/>
    <dgm:cxn modelId="{9A1594F9-8154-BE40-90F8-313409ECCBA4}" type="presParOf" srcId="{458E5E24-C26D-1141-86FD-317257637AD1}" destId="{8A2B8706-22B0-DC43-82AF-7EA9095D3C64}" srcOrd="0" destOrd="0" presId="urn:microsoft.com/office/officeart/2018/2/layout/IconVerticalSolidList"/>
    <dgm:cxn modelId="{9E47DA71-DBFF-B244-AF59-5E82974518C4}" type="presParOf" srcId="{458E5E24-C26D-1141-86FD-317257637AD1}" destId="{889D596A-3754-EA47-897B-E71A15716A26}" srcOrd="1" destOrd="0" presId="urn:microsoft.com/office/officeart/2018/2/layout/IconVerticalSolidList"/>
    <dgm:cxn modelId="{6F996C50-7F8E-D74C-9238-548406A472B6}" type="presParOf" srcId="{458E5E24-C26D-1141-86FD-317257637AD1}" destId="{61317BBE-4854-5B4A-89BD-3C0D256ED983}" srcOrd="2" destOrd="0" presId="urn:microsoft.com/office/officeart/2018/2/layout/IconVerticalSolidList"/>
    <dgm:cxn modelId="{6AB55C39-F0D5-B74E-9474-80A8A012DD4F}" type="presParOf" srcId="{458E5E24-C26D-1141-86FD-317257637AD1}" destId="{F84378F9-E3E3-294E-879E-2EE17AD3D8DC}" srcOrd="3" destOrd="0" presId="urn:microsoft.com/office/officeart/2018/2/layout/IconVerticalSolidList"/>
    <dgm:cxn modelId="{0A472715-6396-924B-9450-75745DCAA445}" type="presParOf" srcId="{B11C57A3-88EA-491E-9069-7DD077D93E65}" destId="{7FBA312B-5987-C146-B53F-7837ADF885E9}" srcOrd="5" destOrd="0" presId="urn:microsoft.com/office/officeart/2018/2/layout/IconVerticalSolidList"/>
    <dgm:cxn modelId="{136AC6D9-B1DA-423D-B3F1-C52520EF82E5}" type="presParOf" srcId="{B11C57A3-88EA-491E-9069-7DD077D93E65}" destId="{2523547A-FED0-402A-AD21-37F42C88D51B}" srcOrd="6" destOrd="0" presId="urn:microsoft.com/office/officeart/2018/2/layout/IconVerticalSolidList"/>
    <dgm:cxn modelId="{E4F610EE-C18E-44B9-AC2D-57ED103A4681}" type="presParOf" srcId="{2523547A-FED0-402A-AD21-37F42C88D51B}" destId="{7A490030-F4B7-42AD-996F-DD5CBE6BCB73}" srcOrd="0" destOrd="0" presId="urn:microsoft.com/office/officeart/2018/2/layout/IconVerticalSolidList"/>
    <dgm:cxn modelId="{758338E2-F83E-4DD0-AC9A-1553F35B9EC4}" type="presParOf" srcId="{2523547A-FED0-402A-AD21-37F42C88D51B}" destId="{3E0792DD-EABA-41E6-9205-2B49FCA273F8}" srcOrd="1" destOrd="0" presId="urn:microsoft.com/office/officeart/2018/2/layout/IconVerticalSolidList"/>
    <dgm:cxn modelId="{27BCF792-382F-414C-952B-995C79174683}" type="presParOf" srcId="{2523547A-FED0-402A-AD21-37F42C88D51B}" destId="{D90D7613-EF3E-43B2-A865-6B4C6D791F9F}" srcOrd="2" destOrd="0" presId="urn:microsoft.com/office/officeart/2018/2/layout/IconVerticalSolidList"/>
    <dgm:cxn modelId="{3B8EA414-1F16-4EB5-A70C-BF6636A3B7EF}" type="presParOf" srcId="{2523547A-FED0-402A-AD21-37F42C88D51B}" destId="{37440676-5AFD-4CBF-B481-7AE1532B5DC4}" srcOrd="3" destOrd="0" presId="urn:microsoft.com/office/officeart/2018/2/layout/IconVerticalSolidList"/>
    <dgm:cxn modelId="{6C035537-171A-4DF2-B5A2-5FE868C4804E}" type="presParOf" srcId="{B11C57A3-88EA-491E-9069-7DD077D93E65}" destId="{3F903D27-1330-4675-B977-0E0C2C737618}" srcOrd="7" destOrd="0" presId="urn:microsoft.com/office/officeart/2018/2/layout/IconVerticalSolidList"/>
    <dgm:cxn modelId="{4AB4D7C8-34D5-AB44-95A2-F631C5026F26}" type="presParOf" srcId="{B11C57A3-88EA-491E-9069-7DD077D93E65}" destId="{4620BB98-8EE6-D44E-BA44-B948C7183A22}" srcOrd="8" destOrd="0" presId="urn:microsoft.com/office/officeart/2018/2/layout/IconVerticalSolidList"/>
    <dgm:cxn modelId="{0C294C39-FF3D-AA48-BF88-46B98E812A47}" type="presParOf" srcId="{4620BB98-8EE6-D44E-BA44-B948C7183A22}" destId="{2D55DEF3-11FD-974A-B361-9DE2D30BFAA3}" srcOrd="0" destOrd="0" presId="urn:microsoft.com/office/officeart/2018/2/layout/IconVerticalSolidList"/>
    <dgm:cxn modelId="{CD969A14-8EAF-E943-B045-3BCD51C054C1}" type="presParOf" srcId="{4620BB98-8EE6-D44E-BA44-B948C7183A22}" destId="{EDF3AF85-DD8E-8D41-A2AD-FE09F73C4F0F}" srcOrd="1" destOrd="0" presId="urn:microsoft.com/office/officeart/2018/2/layout/IconVerticalSolidList"/>
    <dgm:cxn modelId="{952C2235-564D-C649-B9C9-75B7F4466A89}" type="presParOf" srcId="{4620BB98-8EE6-D44E-BA44-B948C7183A22}" destId="{676D9959-653C-5D44-9BDF-475F34CAC031}" srcOrd="2" destOrd="0" presId="urn:microsoft.com/office/officeart/2018/2/layout/IconVerticalSolidList"/>
    <dgm:cxn modelId="{E00EAB4E-9459-1B40-9812-1F32EE32A47F}" type="presParOf" srcId="{4620BB98-8EE6-D44E-BA44-B948C7183A22}" destId="{AC89E026-8E42-4648-A66C-71B45B993073}" srcOrd="3" destOrd="0" presId="urn:microsoft.com/office/officeart/2018/2/layout/IconVerticalSolidList"/>
    <dgm:cxn modelId="{495B614C-CABF-1140-9731-289E87E55269}" type="presParOf" srcId="{B11C57A3-88EA-491E-9069-7DD077D93E65}" destId="{42076D2B-0C97-E441-A51D-B5AB5EACAAC7}" srcOrd="9" destOrd="0" presId="urn:microsoft.com/office/officeart/2018/2/layout/IconVerticalSolidList"/>
    <dgm:cxn modelId="{59EEF0EA-99D9-4478-BE2A-EDDFD50D4549}" type="presParOf" srcId="{B11C57A3-88EA-491E-9069-7DD077D93E65}" destId="{8A0B5CA2-A2D3-479B-9404-DABEECF003D6}" srcOrd="10" destOrd="0" presId="urn:microsoft.com/office/officeart/2018/2/layout/IconVerticalSolidList"/>
    <dgm:cxn modelId="{9DD66FFE-F28E-4B3F-90B2-4A3EF8E42B20}" type="presParOf" srcId="{8A0B5CA2-A2D3-479B-9404-DABEECF003D6}" destId="{15690EDF-37C1-4EA8-9693-923325356FE0}" srcOrd="0" destOrd="0" presId="urn:microsoft.com/office/officeart/2018/2/layout/IconVerticalSolidList"/>
    <dgm:cxn modelId="{1536B48C-DCF5-4E16-B445-73C014F9665D}" type="presParOf" srcId="{8A0B5CA2-A2D3-479B-9404-DABEECF003D6}" destId="{7CEF96F6-C96F-4792-BB21-936492494DAC}" srcOrd="1" destOrd="0" presId="urn:microsoft.com/office/officeart/2018/2/layout/IconVerticalSolidList"/>
    <dgm:cxn modelId="{7B9304C7-ED0C-4AF2-8746-7A85B5860355}" type="presParOf" srcId="{8A0B5CA2-A2D3-479B-9404-DABEECF003D6}" destId="{11F3030F-4D8E-4D6C-B6BB-BCEE105ABC2C}" srcOrd="2" destOrd="0" presId="urn:microsoft.com/office/officeart/2018/2/layout/IconVerticalSolidList"/>
    <dgm:cxn modelId="{8FE442F2-C757-49F5-8109-4FE275AFE3C7}" type="presParOf" srcId="{8A0B5CA2-A2D3-479B-9404-DABEECF003D6}" destId="{5AE8B591-C129-4543-BF86-8922A746420D}" srcOrd="3" destOrd="0" presId="urn:microsoft.com/office/officeart/2018/2/layout/IconVerticalSolidList"/>
    <dgm:cxn modelId="{C65397AA-972B-48EA-A4D9-5F9BF4C76FB3}" type="presParOf" srcId="{B11C57A3-88EA-491E-9069-7DD077D93E65}" destId="{A18D9BF6-AB35-495E-BD15-D8B3687EC3DF}" srcOrd="11" destOrd="0" presId="urn:microsoft.com/office/officeart/2018/2/layout/IconVerticalSolidList"/>
    <dgm:cxn modelId="{9D7F9DC7-5FD9-BF46-9935-686C5ACAB1F9}" type="presParOf" srcId="{B11C57A3-88EA-491E-9069-7DD077D93E65}" destId="{C12C5EDF-4B96-F24B-A46A-21923D4D2022}" srcOrd="12" destOrd="0" presId="urn:microsoft.com/office/officeart/2018/2/layout/IconVerticalSolidList"/>
    <dgm:cxn modelId="{DD97BA0B-6CA5-8B47-AB88-8EF85C198D80}" type="presParOf" srcId="{C12C5EDF-4B96-F24B-A46A-21923D4D2022}" destId="{AF203830-8D2E-394C-BFAA-7D4F35CB1A98}" srcOrd="0" destOrd="0" presId="urn:microsoft.com/office/officeart/2018/2/layout/IconVerticalSolidList"/>
    <dgm:cxn modelId="{DB7CD164-AFD5-1A46-91E3-1951065D50A4}" type="presParOf" srcId="{C12C5EDF-4B96-F24B-A46A-21923D4D2022}" destId="{9FBE37E1-C34F-3F4E-A08F-E7342BE511DB}" srcOrd="1" destOrd="0" presId="urn:microsoft.com/office/officeart/2018/2/layout/IconVerticalSolidList"/>
    <dgm:cxn modelId="{764D2A54-76A7-FE46-9FE5-0A7C4E1E10EB}" type="presParOf" srcId="{C12C5EDF-4B96-F24B-A46A-21923D4D2022}" destId="{E1C991D9-9FBB-A047-B64A-65491490560A}" srcOrd="2" destOrd="0" presId="urn:microsoft.com/office/officeart/2018/2/layout/IconVerticalSolidList"/>
    <dgm:cxn modelId="{C11845A9-BB1A-C844-B357-E9F68931FD0C}" type="presParOf" srcId="{C12C5EDF-4B96-F24B-A46A-21923D4D2022}" destId="{F26A6DC6-C9A4-8741-9A86-54A26FAB096C}" srcOrd="3" destOrd="0" presId="urn:microsoft.com/office/officeart/2018/2/layout/IconVerticalSolidList"/>
    <dgm:cxn modelId="{14C8BC44-AA93-8D43-9F0C-57123FB95BE2}" type="presParOf" srcId="{B11C57A3-88EA-491E-9069-7DD077D93E65}" destId="{4004DF17-4648-5C4B-BFE6-6FF37F738B72}" srcOrd="13" destOrd="0" presId="urn:microsoft.com/office/officeart/2018/2/layout/IconVerticalSolidList"/>
    <dgm:cxn modelId="{5CDAC300-235A-9B45-AD77-AEE4EB1A3671}" type="presParOf" srcId="{B11C57A3-88EA-491E-9069-7DD077D93E65}" destId="{6DFE8F58-AFEF-BC47-80A2-74CC4F3501DE}" srcOrd="14" destOrd="0" presId="urn:microsoft.com/office/officeart/2018/2/layout/IconVerticalSolidList"/>
    <dgm:cxn modelId="{79066386-982B-434A-B645-7125CBBDCE36}" type="presParOf" srcId="{6DFE8F58-AFEF-BC47-80A2-74CC4F3501DE}" destId="{C60804C9-FF19-D143-B32D-133D7657CBD8}" srcOrd="0" destOrd="0" presId="urn:microsoft.com/office/officeart/2018/2/layout/IconVerticalSolidList"/>
    <dgm:cxn modelId="{27E3392B-E391-6F42-83A5-83A656D67C98}" type="presParOf" srcId="{6DFE8F58-AFEF-BC47-80A2-74CC4F3501DE}" destId="{412BDA5A-ED7A-5249-88E7-0D974CB012A1}" srcOrd="1" destOrd="0" presId="urn:microsoft.com/office/officeart/2018/2/layout/IconVerticalSolidList"/>
    <dgm:cxn modelId="{90D9AB66-53AC-3649-B376-F07A4F7D8903}" type="presParOf" srcId="{6DFE8F58-AFEF-BC47-80A2-74CC4F3501DE}" destId="{550C5E38-DC3E-0A4A-A97B-E9EC98315FA0}" srcOrd="2" destOrd="0" presId="urn:microsoft.com/office/officeart/2018/2/layout/IconVerticalSolidList"/>
    <dgm:cxn modelId="{D4D60473-0F2B-7A41-9852-591E7E0D96E6}" type="presParOf" srcId="{6DFE8F58-AFEF-BC47-80A2-74CC4F3501DE}" destId="{FC44C708-8CA0-2646-9DDF-62FD58F987D2}" srcOrd="3" destOrd="0" presId="urn:microsoft.com/office/officeart/2018/2/layout/IconVerticalSolidList"/>
    <dgm:cxn modelId="{1364AA39-F391-CD4E-9B0E-47CE7DA1E232}" type="presParOf" srcId="{B11C57A3-88EA-491E-9069-7DD077D93E65}" destId="{FD1E274F-A782-DE42-8FDC-F5D7C161E53C}" srcOrd="15" destOrd="0" presId="urn:microsoft.com/office/officeart/2018/2/layout/IconVerticalSolidList"/>
    <dgm:cxn modelId="{EF8C1148-8DBA-FF43-86B2-DF347BC15F0E}" type="presParOf" srcId="{B11C57A3-88EA-491E-9069-7DD077D93E65}" destId="{BE6CE1D4-7447-6042-B0B1-64ACAE7824A6}" srcOrd="16" destOrd="0" presId="urn:microsoft.com/office/officeart/2018/2/layout/IconVerticalSolidList"/>
    <dgm:cxn modelId="{2E1B1026-0C87-A741-A40D-2895661F7C66}" type="presParOf" srcId="{BE6CE1D4-7447-6042-B0B1-64ACAE7824A6}" destId="{5432196E-57C4-494C-8E9B-CC35FEE5AB4B}" srcOrd="0" destOrd="0" presId="urn:microsoft.com/office/officeart/2018/2/layout/IconVerticalSolidList"/>
    <dgm:cxn modelId="{1B9C875A-2436-BA46-83AF-8AF8433DA68A}" type="presParOf" srcId="{BE6CE1D4-7447-6042-B0B1-64ACAE7824A6}" destId="{7A8FFE6D-E240-ED49-A5C5-4C61A80395DF}" srcOrd="1" destOrd="0" presId="urn:microsoft.com/office/officeart/2018/2/layout/IconVerticalSolidList"/>
    <dgm:cxn modelId="{C3F691E9-F8B9-6B46-A5CD-AAD0CD1CF92D}" type="presParOf" srcId="{BE6CE1D4-7447-6042-B0B1-64ACAE7824A6}" destId="{10051F33-2D74-9D43-A2BA-9AD4B7C73C9B}" srcOrd="2" destOrd="0" presId="urn:microsoft.com/office/officeart/2018/2/layout/IconVerticalSolidList"/>
    <dgm:cxn modelId="{75286E88-B9DC-864E-8759-DAB4CF0C8BFA}" type="presParOf" srcId="{BE6CE1D4-7447-6042-B0B1-64ACAE7824A6}" destId="{0E1DAC98-40B7-244E-AC10-73302235570F}" srcOrd="3" destOrd="0" presId="urn:microsoft.com/office/officeart/2018/2/layout/IconVerticalSolidList"/>
    <dgm:cxn modelId="{827CA402-5BC8-F442-8FC7-A3011B680BA7}" type="presParOf" srcId="{B11C57A3-88EA-491E-9069-7DD077D93E65}" destId="{1704FFA2-A2FE-474F-BDDA-C1D34E7C684C}" srcOrd="17" destOrd="0" presId="urn:microsoft.com/office/officeart/2018/2/layout/IconVerticalSolidList"/>
    <dgm:cxn modelId="{8C7F0B21-CF37-4459-96A0-40944AF29988}" type="presParOf" srcId="{B11C57A3-88EA-491E-9069-7DD077D93E65}" destId="{736E4024-3A2C-43F7-ABEB-020EF32E8281}" srcOrd="18" destOrd="0" presId="urn:microsoft.com/office/officeart/2018/2/layout/IconVerticalSolidList"/>
    <dgm:cxn modelId="{FBD17564-29DB-42F1-B54B-32C0711C6F92}" type="presParOf" srcId="{736E4024-3A2C-43F7-ABEB-020EF32E8281}" destId="{F86610DF-A9D8-4975-B8A1-3F1A8D3A5127}" srcOrd="0" destOrd="0" presId="urn:microsoft.com/office/officeart/2018/2/layout/IconVerticalSolidList"/>
    <dgm:cxn modelId="{8A09DBFF-CDBE-4AF1-B364-4E63679A7BB6}" type="presParOf" srcId="{736E4024-3A2C-43F7-ABEB-020EF32E8281}" destId="{B1DDFD96-6C18-4DF2-9071-F6BCCCDDC733}" srcOrd="1" destOrd="0" presId="urn:microsoft.com/office/officeart/2018/2/layout/IconVerticalSolidList"/>
    <dgm:cxn modelId="{17383C74-7BCE-4F36-806D-3F481F4B2630}" type="presParOf" srcId="{736E4024-3A2C-43F7-ABEB-020EF32E8281}" destId="{E507E8C6-2FBF-423E-A0FB-CE5368F27F7E}" srcOrd="2" destOrd="0" presId="urn:microsoft.com/office/officeart/2018/2/layout/IconVerticalSolidList"/>
    <dgm:cxn modelId="{CC8D89EE-0DB5-463E-92A1-74B033E4F653}" type="presParOf" srcId="{736E4024-3A2C-43F7-ABEB-020EF32E8281}" destId="{6C6D8112-AA43-4712-80CF-AE2337E6542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F1AE31-4BDB-4AEF-9CF9-4AEA0686829F}"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03C7D464-7D96-4DED-9978-CFA121FF1DB4}">
      <dgm:prSet/>
      <dgm:spPr/>
      <dgm:t>
        <a:bodyPr/>
        <a:lstStyle/>
        <a:p>
          <a:pPr>
            <a:lnSpc>
              <a:spcPct val="100000"/>
            </a:lnSpc>
          </a:pPr>
          <a:r>
            <a:rPr lang="en-US" dirty="0"/>
            <a:t>Setting up: 9:00 – 9:20 Google cloud set up and workshop introduction </a:t>
          </a:r>
        </a:p>
      </dgm:t>
    </dgm:pt>
    <dgm:pt modelId="{C5BB42A1-B4F6-4760-A117-BDF1435B92B9}" type="parTrans" cxnId="{BC7310F0-B6A7-438A-BFBE-C75DFA329A79}">
      <dgm:prSet/>
      <dgm:spPr/>
      <dgm:t>
        <a:bodyPr/>
        <a:lstStyle/>
        <a:p>
          <a:endParaRPr lang="en-US"/>
        </a:p>
      </dgm:t>
    </dgm:pt>
    <dgm:pt modelId="{D5CD42C2-1801-411A-A567-52CD2391E0CC}" type="sibTrans" cxnId="{BC7310F0-B6A7-438A-BFBE-C75DFA329A79}">
      <dgm:prSet/>
      <dgm:spPr/>
      <dgm:t>
        <a:bodyPr/>
        <a:lstStyle/>
        <a:p>
          <a:endParaRPr lang="en-US"/>
        </a:p>
      </dgm:t>
    </dgm:pt>
    <dgm:pt modelId="{12923296-B4E4-4749-9AE1-816BC0FCBD82}">
      <dgm:prSet/>
      <dgm:spPr/>
      <dgm:t>
        <a:bodyPr/>
        <a:lstStyle/>
        <a:p>
          <a:pPr>
            <a:lnSpc>
              <a:spcPct val="100000"/>
            </a:lnSpc>
          </a:pPr>
          <a:r>
            <a:rPr lang="en-US" dirty="0"/>
            <a:t>Session 1: 9:20 – 10:35 Introduction to single-cell pre-processing</a:t>
          </a:r>
        </a:p>
      </dgm:t>
    </dgm:pt>
    <dgm:pt modelId="{69C50803-C337-492D-97F0-A25B44123A63}" type="parTrans" cxnId="{3B71FBD1-FB74-4388-A8B4-3E9A2E99F9EB}">
      <dgm:prSet/>
      <dgm:spPr/>
      <dgm:t>
        <a:bodyPr/>
        <a:lstStyle/>
        <a:p>
          <a:endParaRPr lang="en-US"/>
        </a:p>
      </dgm:t>
    </dgm:pt>
    <dgm:pt modelId="{22837656-7A5D-4FBE-ABCC-0F1C39DA2733}" type="sibTrans" cxnId="{3B71FBD1-FB74-4388-A8B4-3E9A2E99F9EB}">
      <dgm:prSet/>
      <dgm:spPr/>
      <dgm:t>
        <a:bodyPr/>
        <a:lstStyle/>
        <a:p>
          <a:endParaRPr lang="en-US"/>
        </a:p>
      </dgm:t>
    </dgm:pt>
    <dgm:pt modelId="{33139C3F-5CAC-467B-85C1-90A9354BCC9E}">
      <dgm:prSet/>
      <dgm:spPr/>
      <dgm:t>
        <a:bodyPr/>
        <a:lstStyle/>
        <a:p>
          <a:pPr>
            <a:lnSpc>
              <a:spcPct val="100000"/>
            </a:lnSpc>
          </a:pPr>
          <a:r>
            <a:rPr lang="en-US" dirty="0"/>
            <a:t>Session 2: 10:50 – 12:00 Basics of single-cell annotation</a:t>
          </a:r>
        </a:p>
      </dgm:t>
    </dgm:pt>
    <dgm:pt modelId="{0DACECED-461C-4495-8B1C-169A600535D6}" type="parTrans" cxnId="{85E46927-34B8-48F9-A4D8-716908083E8A}">
      <dgm:prSet/>
      <dgm:spPr/>
      <dgm:t>
        <a:bodyPr/>
        <a:lstStyle/>
        <a:p>
          <a:endParaRPr lang="en-US"/>
        </a:p>
      </dgm:t>
    </dgm:pt>
    <dgm:pt modelId="{8BF87BF0-91BA-43F7-A933-2F45284CB162}" type="sibTrans" cxnId="{85E46927-34B8-48F9-A4D8-716908083E8A}">
      <dgm:prSet/>
      <dgm:spPr/>
      <dgm:t>
        <a:bodyPr/>
        <a:lstStyle/>
        <a:p>
          <a:endParaRPr lang="en-US"/>
        </a:p>
      </dgm:t>
    </dgm:pt>
    <dgm:pt modelId="{44667716-3FF8-4A3E-A23D-C4EB8DA5B671}">
      <dgm:prSet/>
      <dgm:spPr/>
      <dgm:t>
        <a:bodyPr/>
        <a:lstStyle/>
        <a:p>
          <a:pPr>
            <a:lnSpc>
              <a:spcPct val="100000"/>
            </a:lnSpc>
          </a:pPr>
          <a:r>
            <a:rPr lang="en-US" dirty="0"/>
            <a:t>Session 3: 13:00 – 13:45 </a:t>
          </a:r>
          <a:r>
            <a:rPr lang="en-GB" dirty="0"/>
            <a:t>Introduction to trajectory analysis</a:t>
          </a:r>
          <a:endParaRPr lang="en-US" dirty="0"/>
        </a:p>
      </dgm:t>
    </dgm:pt>
    <dgm:pt modelId="{7500C60A-631C-499F-AA93-B102649F6429}" type="sibTrans" cxnId="{04C610FE-E556-45FB-B829-F8E410F88D04}">
      <dgm:prSet/>
      <dgm:spPr/>
      <dgm:t>
        <a:bodyPr/>
        <a:lstStyle/>
        <a:p>
          <a:endParaRPr lang="en-US"/>
        </a:p>
      </dgm:t>
    </dgm:pt>
    <dgm:pt modelId="{7D660B6D-0093-46D4-AFAD-75C7FA936D34}" type="parTrans" cxnId="{04C610FE-E556-45FB-B829-F8E410F88D04}">
      <dgm:prSet/>
      <dgm:spPr/>
      <dgm:t>
        <a:bodyPr/>
        <a:lstStyle/>
        <a:p>
          <a:endParaRPr lang="en-US"/>
        </a:p>
      </dgm:t>
    </dgm:pt>
    <dgm:pt modelId="{7A046A56-5412-40F6-9A30-2D684D4F1794}">
      <dgm:prSet/>
      <dgm:spPr/>
      <dgm:t>
        <a:bodyPr/>
        <a:lstStyle/>
        <a:p>
          <a:pPr>
            <a:lnSpc>
              <a:spcPct val="100000"/>
            </a:lnSpc>
          </a:pPr>
          <a:r>
            <a:rPr lang="en-US" dirty="0"/>
            <a:t>Wrap up: 16:00 – 16:15 Conclusion and wrap up</a:t>
          </a:r>
        </a:p>
      </dgm:t>
    </dgm:pt>
    <dgm:pt modelId="{211254E5-D560-4832-B6B6-32004DEDF629}" type="sibTrans" cxnId="{014993C1-5863-4F3C-BABD-0E62FBF71D25}">
      <dgm:prSet/>
      <dgm:spPr/>
      <dgm:t>
        <a:bodyPr/>
        <a:lstStyle/>
        <a:p>
          <a:endParaRPr lang="en-US"/>
        </a:p>
      </dgm:t>
    </dgm:pt>
    <dgm:pt modelId="{24FFDE45-A3AD-44A1-843A-41FD5FD25891}" type="parTrans" cxnId="{014993C1-5863-4F3C-BABD-0E62FBF71D25}">
      <dgm:prSet/>
      <dgm:spPr/>
      <dgm:t>
        <a:bodyPr/>
        <a:lstStyle/>
        <a:p>
          <a:endParaRPr lang="en-US"/>
        </a:p>
      </dgm:t>
    </dgm:pt>
    <dgm:pt modelId="{A0B62E63-13DE-204E-B773-A99436E444FB}">
      <dgm:prSet/>
      <dgm:spPr/>
      <dgm:t>
        <a:bodyPr/>
        <a:lstStyle/>
        <a:p>
          <a:pPr>
            <a:lnSpc>
              <a:spcPct val="100000"/>
            </a:lnSpc>
          </a:pPr>
          <a:r>
            <a:rPr lang="en-GB" dirty="0"/>
            <a:t>Session 4: 13:45 </a:t>
          </a:r>
          <a:r>
            <a:rPr lang="en-US" dirty="0"/>
            <a:t>– 14:30 </a:t>
          </a:r>
          <a:r>
            <a:rPr lang="en-GB" dirty="0"/>
            <a:t>Assessing appropriateness of trajectory</a:t>
          </a:r>
        </a:p>
      </dgm:t>
    </dgm:pt>
    <dgm:pt modelId="{B98DCD1E-7DC0-1841-9433-34DC5D7134AC}" type="parTrans" cxnId="{12996F8D-FD95-D249-9919-60FD8B7E571B}">
      <dgm:prSet/>
      <dgm:spPr/>
      <dgm:t>
        <a:bodyPr/>
        <a:lstStyle/>
        <a:p>
          <a:endParaRPr lang="en-GB"/>
        </a:p>
      </dgm:t>
    </dgm:pt>
    <dgm:pt modelId="{B6A10C7A-8B20-FF41-ABF8-18E776505611}" type="sibTrans" cxnId="{12996F8D-FD95-D249-9919-60FD8B7E571B}">
      <dgm:prSet/>
      <dgm:spPr/>
      <dgm:t>
        <a:bodyPr/>
        <a:lstStyle/>
        <a:p>
          <a:endParaRPr lang="en-GB"/>
        </a:p>
      </dgm:t>
    </dgm:pt>
    <dgm:pt modelId="{A0C0DD49-612B-474A-B108-DEC96A2BF2B2}">
      <dgm:prSet/>
      <dgm:spPr/>
      <dgm:t>
        <a:bodyPr/>
        <a:lstStyle/>
        <a:p>
          <a:pPr>
            <a:lnSpc>
              <a:spcPct val="100000"/>
            </a:lnSpc>
          </a:pPr>
          <a:r>
            <a:rPr lang="en-GB" dirty="0"/>
            <a:t>Session 5: 14:45 </a:t>
          </a:r>
          <a:r>
            <a:rPr lang="en-US" dirty="0"/>
            <a:t>–</a:t>
          </a:r>
          <a:r>
            <a:rPr lang="en-GB" dirty="0"/>
            <a:t> 15:45 Characterisation of the trajectory</a:t>
          </a:r>
        </a:p>
      </dgm:t>
    </dgm:pt>
    <dgm:pt modelId="{2FC11591-6F0D-B442-B85E-82BCFD7C50C3}" type="parTrans" cxnId="{56C303CE-1C8B-8441-AE33-6D06999D8572}">
      <dgm:prSet/>
      <dgm:spPr/>
      <dgm:t>
        <a:bodyPr/>
        <a:lstStyle/>
        <a:p>
          <a:endParaRPr lang="en-GB"/>
        </a:p>
      </dgm:t>
    </dgm:pt>
    <dgm:pt modelId="{C03DAEB7-BD30-5748-A056-D3114A22485F}" type="sibTrans" cxnId="{56C303CE-1C8B-8441-AE33-6D06999D8572}">
      <dgm:prSet/>
      <dgm:spPr/>
      <dgm:t>
        <a:bodyPr/>
        <a:lstStyle/>
        <a:p>
          <a:endParaRPr lang="en-GB"/>
        </a:p>
      </dgm:t>
    </dgm:pt>
    <dgm:pt modelId="{0455FED2-8F19-F849-9828-6485546DFBBE}">
      <dgm:prSet/>
      <dgm:spPr/>
      <dgm:t>
        <a:bodyPr/>
        <a:lstStyle/>
        <a:p>
          <a:pPr>
            <a:lnSpc>
              <a:spcPct val="100000"/>
            </a:lnSpc>
          </a:pPr>
          <a:r>
            <a:rPr lang="en-GB" dirty="0"/>
            <a:t>LUNCH: 12:00 – 13:00</a:t>
          </a:r>
        </a:p>
      </dgm:t>
    </dgm:pt>
    <dgm:pt modelId="{E1D1FA97-EB9D-3741-9799-E266A96FA9E5}" type="parTrans" cxnId="{5CE60889-7D9E-2746-BF70-16C419C8D43E}">
      <dgm:prSet/>
      <dgm:spPr/>
      <dgm:t>
        <a:bodyPr/>
        <a:lstStyle/>
        <a:p>
          <a:endParaRPr lang="en-GB"/>
        </a:p>
      </dgm:t>
    </dgm:pt>
    <dgm:pt modelId="{76C6361B-B43C-8B40-B5DA-D52507B99D3E}" type="sibTrans" cxnId="{5CE60889-7D9E-2746-BF70-16C419C8D43E}">
      <dgm:prSet/>
      <dgm:spPr/>
      <dgm:t>
        <a:bodyPr/>
        <a:lstStyle/>
        <a:p>
          <a:endParaRPr lang="en-GB"/>
        </a:p>
      </dgm:t>
    </dgm:pt>
    <dgm:pt modelId="{C3BFCA92-0841-B148-A696-A3AF19CC56A2}">
      <dgm:prSet/>
      <dgm:spPr>
        <a:ln>
          <a:noFill/>
        </a:ln>
      </dgm:spPr>
      <dgm:t>
        <a:bodyPr/>
        <a:lstStyle/>
        <a:p>
          <a:pPr>
            <a:lnSpc>
              <a:spcPct val="100000"/>
            </a:lnSpc>
          </a:pPr>
          <a:r>
            <a:rPr lang="en-GB" dirty="0"/>
            <a:t>BREAK: 10:35 – 10:50</a:t>
          </a:r>
        </a:p>
      </dgm:t>
    </dgm:pt>
    <dgm:pt modelId="{BE24FD39-C6E9-6F4A-94E5-3A63F7659CF4}" type="sibTrans" cxnId="{91E49A5F-8FF7-5447-8FF6-776C47B3329B}">
      <dgm:prSet/>
      <dgm:spPr/>
      <dgm:t>
        <a:bodyPr/>
        <a:lstStyle/>
        <a:p>
          <a:endParaRPr lang="en-GB"/>
        </a:p>
      </dgm:t>
    </dgm:pt>
    <dgm:pt modelId="{6EC39935-FBB0-F24D-A5AA-1973FF30C1F8}" type="parTrans" cxnId="{91E49A5F-8FF7-5447-8FF6-776C47B3329B}">
      <dgm:prSet/>
      <dgm:spPr/>
      <dgm:t>
        <a:bodyPr/>
        <a:lstStyle/>
        <a:p>
          <a:endParaRPr lang="en-GB"/>
        </a:p>
      </dgm:t>
    </dgm:pt>
    <dgm:pt modelId="{FE0C83EC-1927-A841-B9E3-3BB3818E84A3}">
      <dgm:prSet/>
      <dgm:spPr/>
      <dgm:t>
        <a:bodyPr/>
        <a:lstStyle/>
        <a:p>
          <a:pPr>
            <a:lnSpc>
              <a:spcPct val="100000"/>
            </a:lnSpc>
          </a:pPr>
          <a:r>
            <a:rPr lang="en-GB" dirty="0"/>
            <a:t>BREAK: 14:30 – 14:45</a:t>
          </a:r>
        </a:p>
      </dgm:t>
    </dgm:pt>
    <dgm:pt modelId="{DF5518F5-C29B-7C40-A2B3-8EB057F49915}" type="parTrans" cxnId="{B61E61C9-FF8C-B447-B3BE-405E3BDCD9EB}">
      <dgm:prSet/>
      <dgm:spPr/>
      <dgm:t>
        <a:bodyPr/>
        <a:lstStyle/>
        <a:p>
          <a:endParaRPr lang="en-GB"/>
        </a:p>
      </dgm:t>
    </dgm:pt>
    <dgm:pt modelId="{ED4917E1-AFE4-0F48-BDCB-F9094E268CDB}" type="sibTrans" cxnId="{B61E61C9-FF8C-B447-B3BE-405E3BDCD9EB}">
      <dgm:prSet/>
      <dgm:spPr/>
      <dgm:t>
        <a:bodyPr/>
        <a:lstStyle/>
        <a:p>
          <a:endParaRPr lang="en-GB"/>
        </a:p>
      </dgm:t>
    </dgm:pt>
    <dgm:pt modelId="{B11C57A3-88EA-491E-9069-7DD077D93E65}" type="pres">
      <dgm:prSet presAssocID="{74F1AE31-4BDB-4AEF-9CF9-4AEA0686829F}" presName="root" presStyleCnt="0">
        <dgm:presLayoutVars>
          <dgm:dir/>
          <dgm:resizeHandles val="exact"/>
        </dgm:presLayoutVars>
      </dgm:prSet>
      <dgm:spPr/>
    </dgm:pt>
    <dgm:pt modelId="{11051DB7-5EFD-439D-AFE3-F59447695DF2}" type="pres">
      <dgm:prSet presAssocID="{03C7D464-7D96-4DED-9978-CFA121FF1DB4}" presName="compNode" presStyleCnt="0"/>
      <dgm:spPr/>
    </dgm:pt>
    <dgm:pt modelId="{C80FBCD6-F7DE-4893-9727-D13A2CE8655D}" type="pres">
      <dgm:prSet presAssocID="{03C7D464-7D96-4DED-9978-CFA121FF1DB4}" presName="bgRect" presStyleLbl="bgShp" presStyleIdx="0" presStyleCnt="10" custLinFactNeighborX="-86157" custLinFactNeighborY="2316"/>
      <dgm:spPr>
        <a:solidFill>
          <a:schemeClr val="accent1">
            <a:lumMod val="60000"/>
            <a:lumOff val="40000"/>
          </a:schemeClr>
        </a:solidFill>
      </dgm:spPr>
    </dgm:pt>
    <dgm:pt modelId="{0A5EA42D-D459-40E5-8205-BB7C47E5C4BD}" type="pres">
      <dgm:prSet presAssocID="{03C7D464-7D96-4DED-9978-CFA121FF1DB4}" presName="iconRect" presStyleLbl="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aptop with solid fill"/>
        </a:ext>
      </dgm:extLst>
    </dgm:pt>
    <dgm:pt modelId="{6DC7359D-20CF-4D8A-AE3F-515C4C4AAF85}" type="pres">
      <dgm:prSet presAssocID="{03C7D464-7D96-4DED-9978-CFA121FF1DB4}" presName="spaceRect" presStyleCnt="0"/>
      <dgm:spPr/>
    </dgm:pt>
    <dgm:pt modelId="{D6C96FF1-7A8C-4039-AAE7-B2615CEA78A7}" type="pres">
      <dgm:prSet presAssocID="{03C7D464-7D96-4DED-9978-CFA121FF1DB4}" presName="parTx" presStyleLbl="revTx" presStyleIdx="0" presStyleCnt="10">
        <dgm:presLayoutVars>
          <dgm:chMax val="0"/>
          <dgm:chPref val="0"/>
        </dgm:presLayoutVars>
      </dgm:prSet>
      <dgm:spPr/>
    </dgm:pt>
    <dgm:pt modelId="{0F9C68EC-D107-4423-96A5-411DD5008522}" type="pres">
      <dgm:prSet presAssocID="{D5CD42C2-1801-411A-A567-52CD2391E0CC}" presName="sibTrans" presStyleCnt="0"/>
      <dgm:spPr/>
    </dgm:pt>
    <dgm:pt modelId="{7C8B9FA5-BA09-46E0-8D10-EF7F2A931C4B}" type="pres">
      <dgm:prSet presAssocID="{12923296-B4E4-4749-9AE1-816BC0FCBD82}" presName="compNode" presStyleCnt="0"/>
      <dgm:spPr/>
    </dgm:pt>
    <dgm:pt modelId="{1B3F6F26-31BC-4483-8842-61D5BA02FCA1}" type="pres">
      <dgm:prSet presAssocID="{12923296-B4E4-4749-9AE1-816BC0FCBD82}" presName="bgRect" presStyleLbl="bgShp" presStyleIdx="1" presStyleCnt="10"/>
      <dgm:spPr>
        <a:solidFill>
          <a:schemeClr val="accent1">
            <a:lumMod val="60000"/>
            <a:lumOff val="40000"/>
          </a:schemeClr>
        </a:solidFill>
      </dgm:spPr>
    </dgm:pt>
    <dgm:pt modelId="{BA5DC396-7A5F-4603-B60F-61B64C3D4754}" type="pres">
      <dgm:prSet presAssocID="{12923296-B4E4-4749-9AE1-816BC0FCBD82}" presName="iconRect" presStyleLbl="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rm with solid fill"/>
        </a:ext>
      </dgm:extLst>
    </dgm:pt>
    <dgm:pt modelId="{2EDEA8BD-ED22-435C-A910-43DEE5789CC4}" type="pres">
      <dgm:prSet presAssocID="{12923296-B4E4-4749-9AE1-816BC0FCBD82}" presName="spaceRect" presStyleCnt="0"/>
      <dgm:spPr/>
    </dgm:pt>
    <dgm:pt modelId="{9775C06B-750C-4E72-A22E-071D18B5BE1C}" type="pres">
      <dgm:prSet presAssocID="{12923296-B4E4-4749-9AE1-816BC0FCBD82}" presName="parTx" presStyleLbl="revTx" presStyleIdx="1" presStyleCnt="10">
        <dgm:presLayoutVars>
          <dgm:chMax val="0"/>
          <dgm:chPref val="0"/>
        </dgm:presLayoutVars>
      </dgm:prSet>
      <dgm:spPr/>
    </dgm:pt>
    <dgm:pt modelId="{99A46CE1-5626-43DC-9B17-4A531233D0AE}" type="pres">
      <dgm:prSet presAssocID="{22837656-7A5D-4FBE-ABCC-0F1C39DA2733}" presName="sibTrans" presStyleCnt="0"/>
      <dgm:spPr/>
    </dgm:pt>
    <dgm:pt modelId="{458E5E24-C26D-1141-86FD-317257637AD1}" type="pres">
      <dgm:prSet presAssocID="{C3BFCA92-0841-B148-A696-A3AF19CC56A2}" presName="compNode" presStyleCnt="0"/>
      <dgm:spPr/>
    </dgm:pt>
    <dgm:pt modelId="{8A2B8706-22B0-DC43-82AF-7EA9095D3C64}" type="pres">
      <dgm:prSet presAssocID="{C3BFCA92-0841-B148-A696-A3AF19CC56A2}" presName="bgRect" presStyleLbl="bgShp" presStyleIdx="2" presStyleCnt="10" custLinFactNeighborX="-3816"/>
      <dgm:spPr>
        <a:solidFill>
          <a:schemeClr val="accent1">
            <a:lumMod val="60000"/>
            <a:lumOff val="40000"/>
          </a:schemeClr>
        </a:solidFill>
        <a:ln>
          <a:noFill/>
        </a:ln>
      </dgm:spPr>
    </dgm:pt>
    <dgm:pt modelId="{889D596A-3754-EA47-897B-E71A15716A26}" type="pres">
      <dgm:prSet presAssocID="{C3BFCA92-0841-B148-A696-A3AF19CC56A2}" presName="iconRect" presStyleLbl="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ea with solid fill"/>
        </a:ext>
      </dgm:extLst>
    </dgm:pt>
    <dgm:pt modelId="{61317BBE-4854-5B4A-89BD-3C0D256ED983}" type="pres">
      <dgm:prSet presAssocID="{C3BFCA92-0841-B148-A696-A3AF19CC56A2}" presName="spaceRect" presStyleCnt="0"/>
      <dgm:spPr/>
    </dgm:pt>
    <dgm:pt modelId="{F84378F9-E3E3-294E-879E-2EE17AD3D8DC}" type="pres">
      <dgm:prSet presAssocID="{C3BFCA92-0841-B148-A696-A3AF19CC56A2}" presName="parTx" presStyleLbl="revTx" presStyleIdx="2" presStyleCnt="10">
        <dgm:presLayoutVars>
          <dgm:chMax val="0"/>
          <dgm:chPref val="0"/>
        </dgm:presLayoutVars>
      </dgm:prSet>
      <dgm:spPr/>
    </dgm:pt>
    <dgm:pt modelId="{7FBA312B-5987-C146-B53F-7837ADF885E9}" type="pres">
      <dgm:prSet presAssocID="{BE24FD39-C6E9-6F4A-94E5-3A63F7659CF4}" presName="sibTrans" presStyleCnt="0"/>
      <dgm:spPr/>
    </dgm:pt>
    <dgm:pt modelId="{2523547A-FED0-402A-AD21-37F42C88D51B}" type="pres">
      <dgm:prSet presAssocID="{33139C3F-5CAC-467B-85C1-90A9354BCC9E}" presName="compNode" presStyleCnt="0"/>
      <dgm:spPr/>
    </dgm:pt>
    <dgm:pt modelId="{7A490030-F4B7-42AD-996F-DD5CBE6BCB73}" type="pres">
      <dgm:prSet presAssocID="{33139C3F-5CAC-467B-85C1-90A9354BCC9E}" presName="bgRect" presStyleLbl="bgShp" presStyleIdx="3" presStyleCnt="10"/>
      <dgm:spPr>
        <a:solidFill>
          <a:schemeClr val="accent1">
            <a:lumMod val="60000"/>
            <a:lumOff val="40000"/>
          </a:schemeClr>
        </a:solidFill>
      </dgm:spPr>
    </dgm:pt>
    <dgm:pt modelId="{3E0792DD-EABA-41E6-9205-2B49FCA273F8}" type="pres">
      <dgm:prSet presAssocID="{33139C3F-5CAC-467B-85C1-90A9354BCC9E}" presName="iconRect" presStyleLbl="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Nerve outline"/>
        </a:ext>
      </dgm:extLst>
    </dgm:pt>
    <dgm:pt modelId="{D90D7613-EF3E-43B2-A865-6B4C6D791F9F}" type="pres">
      <dgm:prSet presAssocID="{33139C3F-5CAC-467B-85C1-90A9354BCC9E}" presName="spaceRect" presStyleCnt="0"/>
      <dgm:spPr/>
    </dgm:pt>
    <dgm:pt modelId="{37440676-5AFD-4CBF-B481-7AE1532B5DC4}" type="pres">
      <dgm:prSet presAssocID="{33139C3F-5CAC-467B-85C1-90A9354BCC9E}" presName="parTx" presStyleLbl="revTx" presStyleIdx="3" presStyleCnt="10">
        <dgm:presLayoutVars>
          <dgm:chMax val="0"/>
          <dgm:chPref val="0"/>
        </dgm:presLayoutVars>
      </dgm:prSet>
      <dgm:spPr/>
    </dgm:pt>
    <dgm:pt modelId="{3F903D27-1330-4675-B977-0E0C2C737618}" type="pres">
      <dgm:prSet presAssocID="{8BF87BF0-91BA-43F7-A933-2F45284CB162}" presName="sibTrans" presStyleCnt="0"/>
      <dgm:spPr/>
    </dgm:pt>
    <dgm:pt modelId="{4620BB98-8EE6-D44E-BA44-B948C7183A22}" type="pres">
      <dgm:prSet presAssocID="{0455FED2-8F19-F849-9828-6485546DFBBE}" presName="compNode" presStyleCnt="0"/>
      <dgm:spPr/>
    </dgm:pt>
    <dgm:pt modelId="{2D55DEF3-11FD-974A-B361-9DE2D30BFAA3}" type="pres">
      <dgm:prSet presAssocID="{0455FED2-8F19-F849-9828-6485546DFBBE}" presName="bgRect" presStyleLbl="bgShp" presStyleIdx="4" presStyleCnt="10"/>
      <dgm:spPr>
        <a:solidFill>
          <a:schemeClr val="accent1">
            <a:lumMod val="60000"/>
            <a:lumOff val="40000"/>
          </a:schemeClr>
        </a:solidFill>
      </dgm:spPr>
    </dgm:pt>
    <dgm:pt modelId="{EDF3AF85-DD8E-8D41-A2AD-FE09F73C4F0F}" type="pres">
      <dgm:prSet presAssocID="{0455FED2-8F19-F849-9828-6485546DFBBE}" presName="iconRect" presStyleLbl="node1" presStyleIdx="4"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676D9959-653C-5D44-9BDF-475F34CAC031}" type="pres">
      <dgm:prSet presAssocID="{0455FED2-8F19-F849-9828-6485546DFBBE}" presName="spaceRect" presStyleCnt="0"/>
      <dgm:spPr/>
    </dgm:pt>
    <dgm:pt modelId="{AC89E026-8E42-4648-A66C-71B45B993073}" type="pres">
      <dgm:prSet presAssocID="{0455FED2-8F19-F849-9828-6485546DFBBE}" presName="parTx" presStyleLbl="revTx" presStyleIdx="4" presStyleCnt="10">
        <dgm:presLayoutVars>
          <dgm:chMax val="0"/>
          <dgm:chPref val="0"/>
        </dgm:presLayoutVars>
      </dgm:prSet>
      <dgm:spPr/>
    </dgm:pt>
    <dgm:pt modelId="{42076D2B-0C97-E441-A51D-B5AB5EACAAC7}" type="pres">
      <dgm:prSet presAssocID="{76C6361B-B43C-8B40-B5DA-D52507B99D3E}" presName="sibTrans" presStyleCnt="0"/>
      <dgm:spPr/>
    </dgm:pt>
    <dgm:pt modelId="{8A0B5CA2-A2D3-479B-9404-DABEECF003D6}" type="pres">
      <dgm:prSet presAssocID="{44667716-3FF8-4A3E-A23D-C4EB8DA5B671}" presName="compNode" presStyleCnt="0"/>
      <dgm:spPr/>
    </dgm:pt>
    <dgm:pt modelId="{15690EDF-37C1-4EA8-9693-923325356FE0}" type="pres">
      <dgm:prSet presAssocID="{44667716-3FF8-4A3E-A23D-C4EB8DA5B671}" presName="bgRect" presStyleLbl="bgShp" presStyleIdx="5" presStyleCnt="10"/>
      <dgm:spPr>
        <a:solidFill>
          <a:schemeClr val="accent1">
            <a:lumMod val="60000"/>
            <a:lumOff val="40000"/>
          </a:schemeClr>
        </a:solidFill>
      </dgm:spPr>
    </dgm:pt>
    <dgm:pt modelId="{7CEF96F6-C96F-4792-BB21-936492494DAC}" type="pres">
      <dgm:prSet presAssocID="{44667716-3FF8-4A3E-A23D-C4EB8DA5B671}" presName="iconRect" presStyleLbl="node1" presStyleIdx="5"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itochondria outline"/>
        </a:ext>
      </dgm:extLst>
    </dgm:pt>
    <dgm:pt modelId="{11F3030F-4D8E-4D6C-B6BB-BCEE105ABC2C}" type="pres">
      <dgm:prSet presAssocID="{44667716-3FF8-4A3E-A23D-C4EB8DA5B671}" presName="spaceRect" presStyleCnt="0"/>
      <dgm:spPr/>
    </dgm:pt>
    <dgm:pt modelId="{5AE8B591-C129-4543-BF86-8922A746420D}" type="pres">
      <dgm:prSet presAssocID="{44667716-3FF8-4A3E-A23D-C4EB8DA5B671}" presName="parTx" presStyleLbl="revTx" presStyleIdx="5" presStyleCnt="10">
        <dgm:presLayoutVars>
          <dgm:chMax val="0"/>
          <dgm:chPref val="0"/>
        </dgm:presLayoutVars>
      </dgm:prSet>
      <dgm:spPr/>
    </dgm:pt>
    <dgm:pt modelId="{A18D9BF6-AB35-495E-BD15-D8B3687EC3DF}" type="pres">
      <dgm:prSet presAssocID="{7500C60A-631C-499F-AA93-B102649F6429}" presName="sibTrans" presStyleCnt="0"/>
      <dgm:spPr/>
    </dgm:pt>
    <dgm:pt modelId="{C12C5EDF-4B96-F24B-A46A-21923D4D2022}" type="pres">
      <dgm:prSet presAssocID="{A0B62E63-13DE-204E-B773-A99436E444FB}" presName="compNode" presStyleCnt="0"/>
      <dgm:spPr/>
    </dgm:pt>
    <dgm:pt modelId="{AF203830-8D2E-394C-BFAA-7D4F35CB1A98}" type="pres">
      <dgm:prSet presAssocID="{A0B62E63-13DE-204E-B773-A99436E444FB}" presName="bgRect" presStyleLbl="bgShp" presStyleIdx="6" presStyleCnt="10"/>
      <dgm:spPr>
        <a:solidFill>
          <a:schemeClr val="accent1">
            <a:lumMod val="60000"/>
            <a:lumOff val="40000"/>
          </a:schemeClr>
        </a:solidFill>
      </dgm:spPr>
    </dgm:pt>
    <dgm:pt modelId="{9FBE37E1-C34F-3F4E-A08F-E7342BE511DB}" type="pres">
      <dgm:prSet presAssocID="{A0B62E63-13DE-204E-B773-A99436E444FB}" presName="iconRect" presStyleLbl="node1" presStyleIdx="6"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Hourglass 60% outline"/>
        </a:ext>
      </dgm:extLst>
    </dgm:pt>
    <dgm:pt modelId="{E1C991D9-9FBB-A047-B64A-65491490560A}" type="pres">
      <dgm:prSet presAssocID="{A0B62E63-13DE-204E-B773-A99436E444FB}" presName="spaceRect" presStyleCnt="0"/>
      <dgm:spPr/>
    </dgm:pt>
    <dgm:pt modelId="{F26A6DC6-C9A4-8741-9A86-54A26FAB096C}" type="pres">
      <dgm:prSet presAssocID="{A0B62E63-13DE-204E-B773-A99436E444FB}" presName="parTx" presStyleLbl="revTx" presStyleIdx="6" presStyleCnt="10">
        <dgm:presLayoutVars>
          <dgm:chMax val="0"/>
          <dgm:chPref val="0"/>
        </dgm:presLayoutVars>
      </dgm:prSet>
      <dgm:spPr/>
    </dgm:pt>
    <dgm:pt modelId="{4004DF17-4648-5C4B-BFE6-6FF37F738B72}" type="pres">
      <dgm:prSet presAssocID="{B6A10C7A-8B20-FF41-ABF8-18E776505611}" presName="sibTrans" presStyleCnt="0"/>
      <dgm:spPr/>
    </dgm:pt>
    <dgm:pt modelId="{6DFE8F58-AFEF-BC47-80A2-74CC4F3501DE}" type="pres">
      <dgm:prSet presAssocID="{FE0C83EC-1927-A841-B9E3-3BB3818E84A3}" presName="compNode" presStyleCnt="0"/>
      <dgm:spPr/>
    </dgm:pt>
    <dgm:pt modelId="{C60804C9-FF19-D143-B32D-133D7657CBD8}" type="pres">
      <dgm:prSet presAssocID="{FE0C83EC-1927-A841-B9E3-3BB3818E84A3}" presName="bgRect" presStyleLbl="bgShp" presStyleIdx="7" presStyleCnt="10"/>
      <dgm:spPr>
        <a:solidFill>
          <a:schemeClr val="bg1">
            <a:lumMod val="95000"/>
          </a:schemeClr>
        </a:solidFill>
      </dgm:spPr>
    </dgm:pt>
    <dgm:pt modelId="{412BDA5A-ED7A-5249-88E7-0D974CB012A1}" type="pres">
      <dgm:prSet presAssocID="{FE0C83EC-1927-A841-B9E3-3BB3818E84A3}" presName="iconRect" presStyleLbl="node1" presStyleIdx="7"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550C5E38-DC3E-0A4A-A97B-E9EC98315FA0}" type="pres">
      <dgm:prSet presAssocID="{FE0C83EC-1927-A841-B9E3-3BB3818E84A3}" presName="spaceRect" presStyleCnt="0"/>
      <dgm:spPr/>
    </dgm:pt>
    <dgm:pt modelId="{FC44C708-8CA0-2646-9DDF-62FD58F987D2}" type="pres">
      <dgm:prSet presAssocID="{FE0C83EC-1927-A841-B9E3-3BB3818E84A3}" presName="parTx" presStyleLbl="revTx" presStyleIdx="7" presStyleCnt="10">
        <dgm:presLayoutVars>
          <dgm:chMax val="0"/>
          <dgm:chPref val="0"/>
        </dgm:presLayoutVars>
      </dgm:prSet>
      <dgm:spPr/>
    </dgm:pt>
    <dgm:pt modelId="{FD1E274F-A782-DE42-8FDC-F5D7C161E53C}" type="pres">
      <dgm:prSet presAssocID="{ED4917E1-AFE4-0F48-BDCB-F9094E268CDB}" presName="sibTrans" presStyleCnt="0"/>
      <dgm:spPr/>
    </dgm:pt>
    <dgm:pt modelId="{BE6CE1D4-7447-6042-B0B1-64ACAE7824A6}" type="pres">
      <dgm:prSet presAssocID="{A0C0DD49-612B-474A-B108-DEC96A2BF2B2}" presName="compNode" presStyleCnt="0"/>
      <dgm:spPr/>
    </dgm:pt>
    <dgm:pt modelId="{5432196E-57C4-494C-8E9B-CC35FEE5AB4B}" type="pres">
      <dgm:prSet presAssocID="{A0C0DD49-612B-474A-B108-DEC96A2BF2B2}" presName="bgRect" presStyleLbl="bgShp" presStyleIdx="8" presStyleCnt="10"/>
      <dgm:spPr/>
    </dgm:pt>
    <dgm:pt modelId="{7A8FFE6D-E240-ED49-A5C5-4C61A80395DF}" type="pres">
      <dgm:prSet presAssocID="{A0C0DD49-612B-474A-B108-DEC96A2BF2B2}" presName="iconRect" presStyleLbl="node1" presStyleIdx="8"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Research with solid fill"/>
        </a:ext>
      </dgm:extLst>
    </dgm:pt>
    <dgm:pt modelId="{10051F33-2D74-9D43-A2BA-9AD4B7C73C9B}" type="pres">
      <dgm:prSet presAssocID="{A0C0DD49-612B-474A-B108-DEC96A2BF2B2}" presName="spaceRect" presStyleCnt="0"/>
      <dgm:spPr/>
    </dgm:pt>
    <dgm:pt modelId="{0E1DAC98-40B7-244E-AC10-73302235570F}" type="pres">
      <dgm:prSet presAssocID="{A0C0DD49-612B-474A-B108-DEC96A2BF2B2}" presName="parTx" presStyleLbl="revTx" presStyleIdx="8" presStyleCnt="10">
        <dgm:presLayoutVars>
          <dgm:chMax val="0"/>
          <dgm:chPref val="0"/>
        </dgm:presLayoutVars>
      </dgm:prSet>
      <dgm:spPr/>
    </dgm:pt>
    <dgm:pt modelId="{1704FFA2-A2FE-474F-BDDA-C1D34E7C684C}" type="pres">
      <dgm:prSet presAssocID="{C03DAEB7-BD30-5748-A056-D3114A22485F}" presName="sibTrans" presStyleCnt="0"/>
      <dgm:spPr/>
    </dgm:pt>
    <dgm:pt modelId="{736E4024-3A2C-43F7-ABEB-020EF32E8281}" type="pres">
      <dgm:prSet presAssocID="{7A046A56-5412-40F6-9A30-2D684D4F1794}" presName="compNode" presStyleCnt="0"/>
      <dgm:spPr/>
    </dgm:pt>
    <dgm:pt modelId="{F86610DF-A9D8-4975-B8A1-3F1A8D3A5127}" type="pres">
      <dgm:prSet presAssocID="{7A046A56-5412-40F6-9A30-2D684D4F1794}" presName="bgRect" presStyleLbl="bgShp" presStyleIdx="9" presStyleCnt="10"/>
      <dgm:spPr/>
    </dgm:pt>
    <dgm:pt modelId="{B1DDFD96-6C18-4DF2-9071-F6BCCCDDC733}" type="pres">
      <dgm:prSet presAssocID="{7A046A56-5412-40F6-9A30-2D684D4F1794}" presName="iconRect" presStyleLbl="node1" presStyleIdx="9"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Race Flag with solid fill"/>
        </a:ext>
      </dgm:extLst>
    </dgm:pt>
    <dgm:pt modelId="{E507E8C6-2FBF-423E-A0FB-CE5368F27F7E}" type="pres">
      <dgm:prSet presAssocID="{7A046A56-5412-40F6-9A30-2D684D4F1794}" presName="spaceRect" presStyleCnt="0"/>
      <dgm:spPr/>
    </dgm:pt>
    <dgm:pt modelId="{6C6D8112-AA43-4712-80CF-AE2337E6542C}" type="pres">
      <dgm:prSet presAssocID="{7A046A56-5412-40F6-9A30-2D684D4F1794}" presName="parTx" presStyleLbl="revTx" presStyleIdx="9" presStyleCnt="10">
        <dgm:presLayoutVars>
          <dgm:chMax val="0"/>
          <dgm:chPref val="0"/>
        </dgm:presLayoutVars>
      </dgm:prSet>
      <dgm:spPr/>
    </dgm:pt>
  </dgm:ptLst>
  <dgm:cxnLst>
    <dgm:cxn modelId="{914F9E05-1D89-433C-9531-7FDBD5805227}" type="presOf" srcId="{33139C3F-5CAC-467B-85C1-90A9354BCC9E}" destId="{37440676-5AFD-4CBF-B481-7AE1532B5DC4}" srcOrd="0" destOrd="0" presId="urn:microsoft.com/office/officeart/2018/2/layout/IconVerticalSolidList"/>
    <dgm:cxn modelId="{85E46927-34B8-48F9-A4D8-716908083E8A}" srcId="{74F1AE31-4BDB-4AEF-9CF9-4AEA0686829F}" destId="{33139C3F-5CAC-467B-85C1-90A9354BCC9E}" srcOrd="3" destOrd="0" parTransId="{0DACECED-461C-4495-8B1C-169A600535D6}" sibTransId="{8BF87BF0-91BA-43F7-A933-2F45284CB162}"/>
    <dgm:cxn modelId="{E4757537-4FB3-0C44-9BF4-10851CBBD99C}" type="presOf" srcId="{C3BFCA92-0841-B148-A696-A3AF19CC56A2}" destId="{F84378F9-E3E3-294E-879E-2EE17AD3D8DC}" srcOrd="0" destOrd="0" presId="urn:microsoft.com/office/officeart/2018/2/layout/IconVerticalSolidList"/>
    <dgm:cxn modelId="{482F5338-6F9C-3F42-8895-0F02E22068C3}" type="presOf" srcId="{FE0C83EC-1927-A841-B9E3-3BB3818E84A3}" destId="{FC44C708-8CA0-2646-9DDF-62FD58F987D2}" srcOrd="0" destOrd="0" presId="urn:microsoft.com/office/officeart/2018/2/layout/IconVerticalSolidList"/>
    <dgm:cxn modelId="{027EAE54-4ACD-44BA-B8B0-EF6B29751B66}" type="presOf" srcId="{12923296-B4E4-4749-9AE1-816BC0FCBD82}" destId="{9775C06B-750C-4E72-A22E-071D18B5BE1C}" srcOrd="0" destOrd="0" presId="urn:microsoft.com/office/officeart/2018/2/layout/IconVerticalSolidList"/>
    <dgm:cxn modelId="{D9809F5E-D8C2-214E-B062-C65CF3C16898}" type="presOf" srcId="{0455FED2-8F19-F849-9828-6485546DFBBE}" destId="{AC89E026-8E42-4648-A66C-71B45B993073}" srcOrd="0" destOrd="0" presId="urn:microsoft.com/office/officeart/2018/2/layout/IconVerticalSolidList"/>
    <dgm:cxn modelId="{91E49A5F-8FF7-5447-8FF6-776C47B3329B}" srcId="{74F1AE31-4BDB-4AEF-9CF9-4AEA0686829F}" destId="{C3BFCA92-0841-B148-A696-A3AF19CC56A2}" srcOrd="2" destOrd="0" parTransId="{6EC39935-FBB0-F24D-A5AA-1973FF30C1F8}" sibTransId="{BE24FD39-C6E9-6F4A-94E5-3A63F7659CF4}"/>
    <dgm:cxn modelId="{C132B47D-CED4-4A0F-A617-7A7C47EDA683}" type="presOf" srcId="{74F1AE31-4BDB-4AEF-9CF9-4AEA0686829F}" destId="{B11C57A3-88EA-491E-9069-7DD077D93E65}" srcOrd="0" destOrd="0" presId="urn:microsoft.com/office/officeart/2018/2/layout/IconVerticalSolidList"/>
    <dgm:cxn modelId="{E57BC280-E1B2-4067-9EE2-CB094027CE54}" type="presOf" srcId="{44667716-3FF8-4A3E-A23D-C4EB8DA5B671}" destId="{5AE8B591-C129-4543-BF86-8922A746420D}" srcOrd="0" destOrd="0" presId="urn:microsoft.com/office/officeart/2018/2/layout/IconVerticalSolidList"/>
    <dgm:cxn modelId="{6DAE2884-DE2F-432B-99C9-1A38C2BF4C96}" type="presOf" srcId="{7A046A56-5412-40F6-9A30-2D684D4F1794}" destId="{6C6D8112-AA43-4712-80CF-AE2337E6542C}" srcOrd="0" destOrd="0" presId="urn:microsoft.com/office/officeart/2018/2/layout/IconVerticalSolidList"/>
    <dgm:cxn modelId="{5CE60889-7D9E-2746-BF70-16C419C8D43E}" srcId="{74F1AE31-4BDB-4AEF-9CF9-4AEA0686829F}" destId="{0455FED2-8F19-F849-9828-6485546DFBBE}" srcOrd="4" destOrd="0" parTransId="{E1D1FA97-EB9D-3741-9799-E266A96FA9E5}" sibTransId="{76C6361B-B43C-8B40-B5DA-D52507B99D3E}"/>
    <dgm:cxn modelId="{12996F8D-FD95-D249-9919-60FD8B7E571B}" srcId="{74F1AE31-4BDB-4AEF-9CF9-4AEA0686829F}" destId="{A0B62E63-13DE-204E-B773-A99436E444FB}" srcOrd="6" destOrd="0" parTransId="{B98DCD1E-7DC0-1841-9433-34DC5D7134AC}" sibTransId="{B6A10C7A-8B20-FF41-ABF8-18E776505611}"/>
    <dgm:cxn modelId="{96B77292-52CE-5A41-90FC-F20768EC69B7}" type="presOf" srcId="{A0B62E63-13DE-204E-B773-A99436E444FB}" destId="{F26A6DC6-C9A4-8741-9A86-54A26FAB096C}" srcOrd="0" destOrd="0" presId="urn:microsoft.com/office/officeart/2018/2/layout/IconVerticalSolidList"/>
    <dgm:cxn modelId="{014993C1-5863-4F3C-BABD-0E62FBF71D25}" srcId="{74F1AE31-4BDB-4AEF-9CF9-4AEA0686829F}" destId="{7A046A56-5412-40F6-9A30-2D684D4F1794}" srcOrd="9" destOrd="0" parTransId="{24FFDE45-A3AD-44A1-843A-41FD5FD25891}" sibTransId="{211254E5-D560-4832-B6B6-32004DEDF629}"/>
    <dgm:cxn modelId="{B61E61C9-FF8C-B447-B3BE-405E3BDCD9EB}" srcId="{74F1AE31-4BDB-4AEF-9CF9-4AEA0686829F}" destId="{FE0C83EC-1927-A841-B9E3-3BB3818E84A3}" srcOrd="7" destOrd="0" parTransId="{DF5518F5-C29B-7C40-A2B3-8EB057F49915}" sibTransId="{ED4917E1-AFE4-0F48-BDCB-F9094E268CDB}"/>
    <dgm:cxn modelId="{56C303CE-1C8B-8441-AE33-6D06999D8572}" srcId="{74F1AE31-4BDB-4AEF-9CF9-4AEA0686829F}" destId="{A0C0DD49-612B-474A-B108-DEC96A2BF2B2}" srcOrd="8" destOrd="0" parTransId="{2FC11591-6F0D-B442-B85E-82BCFD7C50C3}" sibTransId="{C03DAEB7-BD30-5748-A056-D3114A22485F}"/>
    <dgm:cxn modelId="{3B71FBD1-FB74-4388-A8B4-3E9A2E99F9EB}" srcId="{74F1AE31-4BDB-4AEF-9CF9-4AEA0686829F}" destId="{12923296-B4E4-4749-9AE1-816BC0FCBD82}" srcOrd="1" destOrd="0" parTransId="{69C50803-C337-492D-97F0-A25B44123A63}" sibTransId="{22837656-7A5D-4FBE-ABCC-0F1C39DA2733}"/>
    <dgm:cxn modelId="{5EE9A4DD-C73C-46FC-B586-C4DD5F1D1A67}" type="presOf" srcId="{03C7D464-7D96-4DED-9978-CFA121FF1DB4}" destId="{D6C96FF1-7A8C-4039-AAE7-B2615CEA78A7}" srcOrd="0" destOrd="0" presId="urn:microsoft.com/office/officeart/2018/2/layout/IconVerticalSolidList"/>
    <dgm:cxn modelId="{BC7310F0-B6A7-438A-BFBE-C75DFA329A79}" srcId="{74F1AE31-4BDB-4AEF-9CF9-4AEA0686829F}" destId="{03C7D464-7D96-4DED-9978-CFA121FF1DB4}" srcOrd="0" destOrd="0" parTransId="{C5BB42A1-B4F6-4760-A117-BDF1435B92B9}" sibTransId="{D5CD42C2-1801-411A-A567-52CD2391E0CC}"/>
    <dgm:cxn modelId="{0E1E97F0-BB87-8447-BE28-81F5B49CB81D}" type="presOf" srcId="{A0C0DD49-612B-474A-B108-DEC96A2BF2B2}" destId="{0E1DAC98-40B7-244E-AC10-73302235570F}" srcOrd="0" destOrd="0" presId="urn:microsoft.com/office/officeart/2018/2/layout/IconVerticalSolidList"/>
    <dgm:cxn modelId="{04C610FE-E556-45FB-B829-F8E410F88D04}" srcId="{74F1AE31-4BDB-4AEF-9CF9-4AEA0686829F}" destId="{44667716-3FF8-4A3E-A23D-C4EB8DA5B671}" srcOrd="5" destOrd="0" parTransId="{7D660B6D-0093-46D4-AFAD-75C7FA936D34}" sibTransId="{7500C60A-631C-499F-AA93-B102649F6429}"/>
    <dgm:cxn modelId="{B758EE21-6E63-411A-A3FD-9C26900B6B36}" type="presParOf" srcId="{B11C57A3-88EA-491E-9069-7DD077D93E65}" destId="{11051DB7-5EFD-439D-AFE3-F59447695DF2}" srcOrd="0" destOrd="0" presId="urn:microsoft.com/office/officeart/2018/2/layout/IconVerticalSolidList"/>
    <dgm:cxn modelId="{BBF7520F-893B-466E-9CD7-DCD79991C790}" type="presParOf" srcId="{11051DB7-5EFD-439D-AFE3-F59447695DF2}" destId="{C80FBCD6-F7DE-4893-9727-D13A2CE8655D}" srcOrd="0" destOrd="0" presId="urn:microsoft.com/office/officeart/2018/2/layout/IconVerticalSolidList"/>
    <dgm:cxn modelId="{30D0E7FE-4646-48E9-9230-C19E099D7A0C}" type="presParOf" srcId="{11051DB7-5EFD-439D-AFE3-F59447695DF2}" destId="{0A5EA42D-D459-40E5-8205-BB7C47E5C4BD}" srcOrd="1" destOrd="0" presId="urn:microsoft.com/office/officeart/2018/2/layout/IconVerticalSolidList"/>
    <dgm:cxn modelId="{90CFB7A8-095C-49A4-A795-CF28651E00AD}" type="presParOf" srcId="{11051DB7-5EFD-439D-AFE3-F59447695DF2}" destId="{6DC7359D-20CF-4D8A-AE3F-515C4C4AAF85}" srcOrd="2" destOrd="0" presId="urn:microsoft.com/office/officeart/2018/2/layout/IconVerticalSolidList"/>
    <dgm:cxn modelId="{3FCFB421-5151-49C6-93E0-8E74B1CD0D78}" type="presParOf" srcId="{11051DB7-5EFD-439D-AFE3-F59447695DF2}" destId="{D6C96FF1-7A8C-4039-AAE7-B2615CEA78A7}" srcOrd="3" destOrd="0" presId="urn:microsoft.com/office/officeart/2018/2/layout/IconVerticalSolidList"/>
    <dgm:cxn modelId="{3129ACB6-C624-4A96-97BF-361B9E5F6EC5}" type="presParOf" srcId="{B11C57A3-88EA-491E-9069-7DD077D93E65}" destId="{0F9C68EC-D107-4423-96A5-411DD5008522}" srcOrd="1" destOrd="0" presId="urn:microsoft.com/office/officeart/2018/2/layout/IconVerticalSolidList"/>
    <dgm:cxn modelId="{7B5D6A11-DC71-45B8-BBFB-315E7E9FA328}" type="presParOf" srcId="{B11C57A3-88EA-491E-9069-7DD077D93E65}" destId="{7C8B9FA5-BA09-46E0-8D10-EF7F2A931C4B}" srcOrd="2" destOrd="0" presId="urn:microsoft.com/office/officeart/2018/2/layout/IconVerticalSolidList"/>
    <dgm:cxn modelId="{7DC7FFA1-0DD5-4E6A-8320-C194924DB9F9}" type="presParOf" srcId="{7C8B9FA5-BA09-46E0-8D10-EF7F2A931C4B}" destId="{1B3F6F26-31BC-4483-8842-61D5BA02FCA1}" srcOrd="0" destOrd="0" presId="urn:microsoft.com/office/officeart/2018/2/layout/IconVerticalSolidList"/>
    <dgm:cxn modelId="{E311B612-0D7D-4E3F-9239-ED612B33FBEC}" type="presParOf" srcId="{7C8B9FA5-BA09-46E0-8D10-EF7F2A931C4B}" destId="{BA5DC396-7A5F-4603-B60F-61B64C3D4754}" srcOrd="1" destOrd="0" presId="urn:microsoft.com/office/officeart/2018/2/layout/IconVerticalSolidList"/>
    <dgm:cxn modelId="{CF467F2A-B23E-42FF-A96E-811A3844F6E7}" type="presParOf" srcId="{7C8B9FA5-BA09-46E0-8D10-EF7F2A931C4B}" destId="{2EDEA8BD-ED22-435C-A910-43DEE5789CC4}" srcOrd="2" destOrd="0" presId="urn:microsoft.com/office/officeart/2018/2/layout/IconVerticalSolidList"/>
    <dgm:cxn modelId="{20BAF941-AF24-4419-B654-5F9AAB423DC0}" type="presParOf" srcId="{7C8B9FA5-BA09-46E0-8D10-EF7F2A931C4B}" destId="{9775C06B-750C-4E72-A22E-071D18B5BE1C}" srcOrd="3" destOrd="0" presId="urn:microsoft.com/office/officeart/2018/2/layout/IconVerticalSolidList"/>
    <dgm:cxn modelId="{199BE46F-F1AF-420F-BD8C-9ACC8C56F9C9}" type="presParOf" srcId="{B11C57A3-88EA-491E-9069-7DD077D93E65}" destId="{99A46CE1-5626-43DC-9B17-4A531233D0AE}" srcOrd="3" destOrd="0" presId="urn:microsoft.com/office/officeart/2018/2/layout/IconVerticalSolidList"/>
    <dgm:cxn modelId="{8692DB4C-FF49-8642-9275-5A09821AECDD}" type="presParOf" srcId="{B11C57A3-88EA-491E-9069-7DD077D93E65}" destId="{458E5E24-C26D-1141-86FD-317257637AD1}" srcOrd="4" destOrd="0" presId="urn:microsoft.com/office/officeart/2018/2/layout/IconVerticalSolidList"/>
    <dgm:cxn modelId="{9A1594F9-8154-BE40-90F8-313409ECCBA4}" type="presParOf" srcId="{458E5E24-C26D-1141-86FD-317257637AD1}" destId="{8A2B8706-22B0-DC43-82AF-7EA9095D3C64}" srcOrd="0" destOrd="0" presId="urn:microsoft.com/office/officeart/2018/2/layout/IconVerticalSolidList"/>
    <dgm:cxn modelId="{9E47DA71-DBFF-B244-AF59-5E82974518C4}" type="presParOf" srcId="{458E5E24-C26D-1141-86FD-317257637AD1}" destId="{889D596A-3754-EA47-897B-E71A15716A26}" srcOrd="1" destOrd="0" presId="urn:microsoft.com/office/officeart/2018/2/layout/IconVerticalSolidList"/>
    <dgm:cxn modelId="{6F996C50-7F8E-D74C-9238-548406A472B6}" type="presParOf" srcId="{458E5E24-C26D-1141-86FD-317257637AD1}" destId="{61317BBE-4854-5B4A-89BD-3C0D256ED983}" srcOrd="2" destOrd="0" presId="urn:microsoft.com/office/officeart/2018/2/layout/IconVerticalSolidList"/>
    <dgm:cxn modelId="{6AB55C39-F0D5-B74E-9474-80A8A012DD4F}" type="presParOf" srcId="{458E5E24-C26D-1141-86FD-317257637AD1}" destId="{F84378F9-E3E3-294E-879E-2EE17AD3D8DC}" srcOrd="3" destOrd="0" presId="urn:microsoft.com/office/officeart/2018/2/layout/IconVerticalSolidList"/>
    <dgm:cxn modelId="{0A472715-6396-924B-9450-75745DCAA445}" type="presParOf" srcId="{B11C57A3-88EA-491E-9069-7DD077D93E65}" destId="{7FBA312B-5987-C146-B53F-7837ADF885E9}" srcOrd="5" destOrd="0" presId="urn:microsoft.com/office/officeart/2018/2/layout/IconVerticalSolidList"/>
    <dgm:cxn modelId="{136AC6D9-B1DA-423D-B3F1-C52520EF82E5}" type="presParOf" srcId="{B11C57A3-88EA-491E-9069-7DD077D93E65}" destId="{2523547A-FED0-402A-AD21-37F42C88D51B}" srcOrd="6" destOrd="0" presId="urn:microsoft.com/office/officeart/2018/2/layout/IconVerticalSolidList"/>
    <dgm:cxn modelId="{E4F610EE-C18E-44B9-AC2D-57ED103A4681}" type="presParOf" srcId="{2523547A-FED0-402A-AD21-37F42C88D51B}" destId="{7A490030-F4B7-42AD-996F-DD5CBE6BCB73}" srcOrd="0" destOrd="0" presId="urn:microsoft.com/office/officeart/2018/2/layout/IconVerticalSolidList"/>
    <dgm:cxn modelId="{758338E2-F83E-4DD0-AC9A-1553F35B9EC4}" type="presParOf" srcId="{2523547A-FED0-402A-AD21-37F42C88D51B}" destId="{3E0792DD-EABA-41E6-9205-2B49FCA273F8}" srcOrd="1" destOrd="0" presId="urn:microsoft.com/office/officeart/2018/2/layout/IconVerticalSolidList"/>
    <dgm:cxn modelId="{27BCF792-382F-414C-952B-995C79174683}" type="presParOf" srcId="{2523547A-FED0-402A-AD21-37F42C88D51B}" destId="{D90D7613-EF3E-43B2-A865-6B4C6D791F9F}" srcOrd="2" destOrd="0" presId="urn:microsoft.com/office/officeart/2018/2/layout/IconVerticalSolidList"/>
    <dgm:cxn modelId="{3B8EA414-1F16-4EB5-A70C-BF6636A3B7EF}" type="presParOf" srcId="{2523547A-FED0-402A-AD21-37F42C88D51B}" destId="{37440676-5AFD-4CBF-B481-7AE1532B5DC4}" srcOrd="3" destOrd="0" presId="urn:microsoft.com/office/officeart/2018/2/layout/IconVerticalSolidList"/>
    <dgm:cxn modelId="{6C035537-171A-4DF2-B5A2-5FE868C4804E}" type="presParOf" srcId="{B11C57A3-88EA-491E-9069-7DD077D93E65}" destId="{3F903D27-1330-4675-B977-0E0C2C737618}" srcOrd="7" destOrd="0" presId="urn:microsoft.com/office/officeart/2018/2/layout/IconVerticalSolidList"/>
    <dgm:cxn modelId="{4AB4D7C8-34D5-AB44-95A2-F631C5026F26}" type="presParOf" srcId="{B11C57A3-88EA-491E-9069-7DD077D93E65}" destId="{4620BB98-8EE6-D44E-BA44-B948C7183A22}" srcOrd="8" destOrd="0" presId="urn:microsoft.com/office/officeart/2018/2/layout/IconVerticalSolidList"/>
    <dgm:cxn modelId="{0C294C39-FF3D-AA48-BF88-46B98E812A47}" type="presParOf" srcId="{4620BB98-8EE6-D44E-BA44-B948C7183A22}" destId="{2D55DEF3-11FD-974A-B361-9DE2D30BFAA3}" srcOrd="0" destOrd="0" presId="urn:microsoft.com/office/officeart/2018/2/layout/IconVerticalSolidList"/>
    <dgm:cxn modelId="{CD969A14-8EAF-E943-B045-3BCD51C054C1}" type="presParOf" srcId="{4620BB98-8EE6-D44E-BA44-B948C7183A22}" destId="{EDF3AF85-DD8E-8D41-A2AD-FE09F73C4F0F}" srcOrd="1" destOrd="0" presId="urn:microsoft.com/office/officeart/2018/2/layout/IconVerticalSolidList"/>
    <dgm:cxn modelId="{952C2235-564D-C649-B9C9-75B7F4466A89}" type="presParOf" srcId="{4620BB98-8EE6-D44E-BA44-B948C7183A22}" destId="{676D9959-653C-5D44-9BDF-475F34CAC031}" srcOrd="2" destOrd="0" presId="urn:microsoft.com/office/officeart/2018/2/layout/IconVerticalSolidList"/>
    <dgm:cxn modelId="{E00EAB4E-9459-1B40-9812-1F32EE32A47F}" type="presParOf" srcId="{4620BB98-8EE6-D44E-BA44-B948C7183A22}" destId="{AC89E026-8E42-4648-A66C-71B45B993073}" srcOrd="3" destOrd="0" presId="urn:microsoft.com/office/officeart/2018/2/layout/IconVerticalSolidList"/>
    <dgm:cxn modelId="{495B614C-CABF-1140-9731-289E87E55269}" type="presParOf" srcId="{B11C57A3-88EA-491E-9069-7DD077D93E65}" destId="{42076D2B-0C97-E441-A51D-B5AB5EACAAC7}" srcOrd="9" destOrd="0" presId="urn:microsoft.com/office/officeart/2018/2/layout/IconVerticalSolidList"/>
    <dgm:cxn modelId="{59EEF0EA-99D9-4478-BE2A-EDDFD50D4549}" type="presParOf" srcId="{B11C57A3-88EA-491E-9069-7DD077D93E65}" destId="{8A0B5CA2-A2D3-479B-9404-DABEECF003D6}" srcOrd="10" destOrd="0" presId="urn:microsoft.com/office/officeart/2018/2/layout/IconVerticalSolidList"/>
    <dgm:cxn modelId="{9DD66FFE-F28E-4B3F-90B2-4A3EF8E42B20}" type="presParOf" srcId="{8A0B5CA2-A2D3-479B-9404-DABEECF003D6}" destId="{15690EDF-37C1-4EA8-9693-923325356FE0}" srcOrd="0" destOrd="0" presId="urn:microsoft.com/office/officeart/2018/2/layout/IconVerticalSolidList"/>
    <dgm:cxn modelId="{1536B48C-DCF5-4E16-B445-73C014F9665D}" type="presParOf" srcId="{8A0B5CA2-A2D3-479B-9404-DABEECF003D6}" destId="{7CEF96F6-C96F-4792-BB21-936492494DAC}" srcOrd="1" destOrd="0" presId="urn:microsoft.com/office/officeart/2018/2/layout/IconVerticalSolidList"/>
    <dgm:cxn modelId="{7B9304C7-ED0C-4AF2-8746-7A85B5860355}" type="presParOf" srcId="{8A0B5CA2-A2D3-479B-9404-DABEECF003D6}" destId="{11F3030F-4D8E-4D6C-B6BB-BCEE105ABC2C}" srcOrd="2" destOrd="0" presId="urn:microsoft.com/office/officeart/2018/2/layout/IconVerticalSolidList"/>
    <dgm:cxn modelId="{8FE442F2-C757-49F5-8109-4FE275AFE3C7}" type="presParOf" srcId="{8A0B5CA2-A2D3-479B-9404-DABEECF003D6}" destId="{5AE8B591-C129-4543-BF86-8922A746420D}" srcOrd="3" destOrd="0" presId="urn:microsoft.com/office/officeart/2018/2/layout/IconVerticalSolidList"/>
    <dgm:cxn modelId="{C65397AA-972B-48EA-A4D9-5F9BF4C76FB3}" type="presParOf" srcId="{B11C57A3-88EA-491E-9069-7DD077D93E65}" destId="{A18D9BF6-AB35-495E-BD15-D8B3687EC3DF}" srcOrd="11" destOrd="0" presId="urn:microsoft.com/office/officeart/2018/2/layout/IconVerticalSolidList"/>
    <dgm:cxn modelId="{9D7F9DC7-5FD9-BF46-9935-686C5ACAB1F9}" type="presParOf" srcId="{B11C57A3-88EA-491E-9069-7DD077D93E65}" destId="{C12C5EDF-4B96-F24B-A46A-21923D4D2022}" srcOrd="12" destOrd="0" presId="urn:microsoft.com/office/officeart/2018/2/layout/IconVerticalSolidList"/>
    <dgm:cxn modelId="{DD97BA0B-6CA5-8B47-AB88-8EF85C198D80}" type="presParOf" srcId="{C12C5EDF-4B96-F24B-A46A-21923D4D2022}" destId="{AF203830-8D2E-394C-BFAA-7D4F35CB1A98}" srcOrd="0" destOrd="0" presId="urn:microsoft.com/office/officeart/2018/2/layout/IconVerticalSolidList"/>
    <dgm:cxn modelId="{DB7CD164-AFD5-1A46-91E3-1951065D50A4}" type="presParOf" srcId="{C12C5EDF-4B96-F24B-A46A-21923D4D2022}" destId="{9FBE37E1-C34F-3F4E-A08F-E7342BE511DB}" srcOrd="1" destOrd="0" presId="urn:microsoft.com/office/officeart/2018/2/layout/IconVerticalSolidList"/>
    <dgm:cxn modelId="{764D2A54-76A7-FE46-9FE5-0A7C4E1E10EB}" type="presParOf" srcId="{C12C5EDF-4B96-F24B-A46A-21923D4D2022}" destId="{E1C991D9-9FBB-A047-B64A-65491490560A}" srcOrd="2" destOrd="0" presId="urn:microsoft.com/office/officeart/2018/2/layout/IconVerticalSolidList"/>
    <dgm:cxn modelId="{C11845A9-BB1A-C844-B357-E9F68931FD0C}" type="presParOf" srcId="{C12C5EDF-4B96-F24B-A46A-21923D4D2022}" destId="{F26A6DC6-C9A4-8741-9A86-54A26FAB096C}" srcOrd="3" destOrd="0" presId="urn:microsoft.com/office/officeart/2018/2/layout/IconVerticalSolidList"/>
    <dgm:cxn modelId="{14C8BC44-AA93-8D43-9F0C-57123FB95BE2}" type="presParOf" srcId="{B11C57A3-88EA-491E-9069-7DD077D93E65}" destId="{4004DF17-4648-5C4B-BFE6-6FF37F738B72}" srcOrd="13" destOrd="0" presId="urn:microsoft.com/office/officeart/2018/2/layout/IconVerticalSolidList"/>
    <dgm:cxn modelId="{5CDAC300-235A-9B45-AD77-AEE4EB1A3671}" type="presParOf" srcId="{B11C57A3-88EA-491E-9069-7DD077D93E65}" destId="{6DFE8F58-AFEF-BC47-80A2-74CC4F3501DE}" srcOrd="14" destOrd="0" presId="urn:microsoft.com/office/officeart/2018/2/layout/IconVerticalSolidList"/>
    <dgm:cxn modelId="{79066386-982B-434A-B645-7125CBBDCE36}" type="presParOf" srcId="{6DFE8F58-AFEF-BC47-80A2-74CC4F3501DE}" destId="{C60804C9-FF19-D143-B32D-133D7657CBD8}" srcOrd="0" destOrd="0" presId="urn:microsoft.com/office/officeart/2018/2/layout/IconVerticalSolidList"/>
    <dgm:cxn modelId="{27E3392B-E391-6F42-83A5-83A656D67C98}" type="presParOf" srcId="{6DFE8F58-AFEF-BC47-80A2-74CC4F3501DE}" destId="{412BDA5A-ED7A-5249-88E7-0D974CB012A1}" srcOrd="1" destOrd="0" presId="urn:microsoft.com/office/officeart/2018/2/layout/IconVerticalSolidList"/>
    <dgm:cxn modelId="{90D9AB66-53AC-3649-B376-F07A4F7D8903}" type="presParOf" srcId="{6DFE8F58-AFEF-BC47-80A2-74CC4F3501DE}" destId="{550C5E38-DC3E-0A4A-A97B-E9EC98315FA0}" srcOrd="2" destOrd="0" presId="urn:microsoft.com/office/officeart/2018/2/layout/IconVerticalSolidList"/>
    <dgm:cxn modelId="{D4D60473-0F2B-7A41-9852-591E7E0D96E6}" type="presParOf" srcId="{6DFE8F58-AFEF-BC47-80A2-74CC4F3501DE}" destId="{FC44C708-8CA0-2646-9DDF-62FD58F987D2}" srcOrd="3" destOrd="0" presId="urn:microsoft.com/office/officeart/2018/2/layout/IconVerticalSolidList"/>
    <dgm:cxn modelId="{1364AA39-F391-CD4E-9B0E-47CE7DA1E232}" type="presParOf" srcId="{B11C57A3-88EA-491E-9069-7DD077D93E65}" destId="{FD1E274F-A782-DE42-8FDC-F5D7C161E53C}" srcOrd="15" destOrd="0" presId="urn:microsoft.com/office/officeart/2018/2/layout/IconVerticalSolidList"/>
    <dgm:cxn modelId="{EF8C1148-8DBA-FF43-86B2-DF347BC15F0E}" type="presParOf" srcId="{B11C57A3-88EA-491E-9069-7DD077D93E65}" destId="{BE6CE1D4-7447-6042-B0B1-64ACAE7824A6}" srcOrd="16" destOrd="0" presId="urn:microsoft.com/office/officeart/2018/2/layout/IconVerticalSolidList"/>
    <dgm:cxn modelId="{2E1B1026-0C87-A741-A40D-2895661F7C66}" type="presParOf" srcId="{BE6CE1D4-7447-6042-B0B1-64ACAE7824A6}" destId="{5432196E-57C4-494C-8E9B-CC35FEE5AB4B}" srcOrd="0" destOrd="0" presId="urn:microsoft.com/office/officeart/2018/2/layout/IconVerticalSolidList"/>
    <dgm:cxn modelId="{1B9C875A-2436-BA46-83AF-8AF8433DA68A}" type="presParOf" srcId="{BE6CE1D4-7447-6042-B0B1-64ACAE7824A6}" destId="{7A8FFE6D-E240-ED49-A5C5-4C61A80395DF}" srcOrd="1" destOrd="0" presId="urn:microsoft.com/office/officeart/2018/2/layout/IconVerticalSolidList"/>
    <dgm:cxn modelId="{C3F691E9-F8B9-6B46-A5CD-AAD0CD1CF92D}" type="presParOf" srcId="{BE6CE1D4-7447-6042-B0B1-64ACAE7824A6}" destId="{10051F33-2D74-9D43-A2BA-9AD4B7C73C9B}" srcOrd="2" destOrd="0" presId="urn:microsoft.com/office/officeart/2018/2/layout/IconVerticalSolidList"/>
    <dgm:cxn modelId="{75286E88-B9DC-864E-8759-DAB4CF0C8BFA}" type="presParOf" srcId="{BE6CE1D4-7447-6042-B0B1-64ACAE7824A6}" destId="{0E1DAC98-40B7-244E-AC10-73302235570F}" srcOrd="3" destOrd="0" presId="urn:microsoft.com/office/officeart/2018/2/layout/IconVerticalSolidList"/>
    <dgm:cxn modelId="{827CA402-5BC8-F442-8FC7-A3011B680BA7}" type="presParOf" srcId="{B11C57A3-88EA-491E-9069-7DD077D93E65}" destId="{1704FFA2-A2FE-474F-BDDA-C1D34E7C684C}" srcOrd="17" destOrd="0" presId="urn:microsoft.com/office/officeart/2018/2/layout/IconVerticalSolidList"/>
    <dgm:cxn modelId="{8C7F0B21-CF37-4459-96A0-40944AF29988}" type="presParOf" srcId="{B11C57A3-88EA-491E-9069-7DD077D93E65}" destId="{736E4024-3A2C-43F7-ABEB-020EF32E8281}" srcOrd="18" destOrd="0" presId="urn:microsoft.com/office/officeart/2018/2/layout/IconVerticalSolidList"/>
    <dgm:cxn modelId="{FBD17564-29DB-42F1-B54B-32C0711C6F92}" type="presParOf" srcId="{736E4024-3A2C-43F7-ABEB-020EF32E8281}" destId="{F86610DF-A9D8-4975-B8A1-3F1A8D3A5127}" srcOrd="0" destOrd="0" presId="urn:microsoft.com/office/officeart/2018/2/layout/IconVerticalSolidList"/>
    <dgm:cxn modelId="{8A09DBFF-CDBE-4AF1-B364-4E63679A7BB6}" type="presParOf" srcId="{736E4024-3A2C-43F7-ABEB-020EF32E8281}" destId="{B1DDFD96-6C18-4DF2-9071-F6BCCCDDC733}" srcOrd="1" destOrd="0" presId="urn:microsoft.com/office/officeart/2018/2/layout/IconVerticalSolidList"/>
    <dgm:cxn modelId="{17383C74-7BCE-4F36-806D-3F481F4B2630}" type="presParOf" srcId="{736E4024-3A2C-43F7-ABEB-020EF32E8281}" destId="{E507E8C6-2FBF-423E-A0FB-CE5368F27F7E}" srcOrd="2" destOrd="0" presId="urn:microsoft.com/office/officeart/2018/2/layout/IconVerticalSolidList"/>
    <dgm:cxn modelId="{CC8D89EE-0DB5-463E-92A1-74B033E4F653}" type="presParOf" srcId="{736E4024-3A2C-43F7-ABEB-020EF32E8281}" destId="{6C6D8112-AA43-4712-80CF-AE2337E6542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F1AE31-4BDB-4AEF-9CF9-4AEA0686829F}"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03C7D464-7D96-4DED-9978-CFA121FF1DB4}">
      <dgm:prSet/>
      <dgm:spPr/>
      <dgm:t>
        <a:bodyPr/>
        <a:lstStyle/>
        <a:p>
          <a:pPr>
            <a:lnSpc>
              <a:spcPct val="100000"/>
            </a:lnSpc>
          </a:pPr>
          <a:r>
            <a:rPr lang="en-US" dirty="0"/>
            <a:t>Setting up: 9:00 – 9:20 Google cloud set up and workshop introduction </a:t>
          </a:r>
        </a:p>
      </dgm:t>
    </dgm:pt>
    <dgm:pt modelId="{C5BB42A1-B4F6-4760-A117-BDF1435B92B9}" type="parTrans" cxnId="{BC7310F0-B6A7-438A-BFBE-C75DFA329A79}">
      <dgm:prSet/>
      <dgm:spPr/>
      <dgm:t>
        <a:bodyPr/>
        <a:lstStyle/>
        <a:p>
          <a:endParaRPr lang="en-US"/>
        </a:p>
      </dgm:t>
    </dgm:pt>
    <dgm:pt modelId="{D5CD42C2-1801-411A-A567-52CD2391E0CC}" type="sibTrans" cxnId="{BC7310F0-B6A7-438A-BFBE-C75DFA329A79}">
      <dgm:prSet/>
      <dgm:spPr/>
      <dgm:t>
        <a:bodyPr/>
        <a:lstStyle/>
        <a:p>
          <a:endParaRPr lang="en-US"/>
        </a:p>
      </dgm:t>
    </dgm:pt>
    <dgm:pt modelId="{12923296-B4E4-4749-9AE1-816BC0FCBD82}">
      <dgm:prSet/>
      <dgm:spPr/>
      <dgm:t>
        <a:bodyPr/>
        <a:lstStyle/>
        <a:p>
          <a:pPr>
            <a:lnSpc>
              <a:spcPct val="100000"/>
            </a:lnSpc>
          </a:pPr>
          <a:r>
            <a:rPr lang="en-US" dirty="0"/>
            <a:t>Session 1: 9:20 – 10:35 Introduction to single-cell pre-processing</a:t>
          </a:r>
        </a:p>
      </dgm:t>
    </dgm:pt>
    <dgm:pt modelId="{69C50803-C337-492D-97F0-A25B44123A63}" type="parTrans" cxnId="{3B71FBD1-FB74-4388-A8B4-3E9A2E99F9EB}">
      <dgm:prSet/>
      <dgm:spPr/>
      <dgm:t>
        <a:bodyPr/>
        <a:lstStyle/>
        <a:p>
          <a:endParaRPr lang="en-US"/>
        </a:p>
      </dgm:t>
    </dgm:pt>
    <dgm:pt modelId="{22837656-7A5D-4FBE-ABCC-0F1C39DA2733}" type="sibTrans" cxnId="{3B71FBD1-FB74-4388-A8B4-3E9A2E99F9EB}">
      <dgm:prSet/>
      <dgm:spPr/>
      <dgm:t>
        <a:bodyPr/>
        <a:lstStyle/>
        <a:p>
          <a:endParaRPr lang="en-US"/>
        </a:p>
      </dgm:t>
    </dgm:pt>
    <dgm:pt modelId="{33139C3F-5CAC-467B-85C1-90A9354BCC9E}">
      <dgm:prSet/>
      <dgm:spPr/>
      <dgm:t>
        <a:bodyPr/>
        <a:lstStyle/>
        <a:p>
          <a:pPr>
            <a:lnSpc>
              <a:spcPct val="100000"/>
            </a:lnSpc>
          </a:pPr>
          <a:r>
            <a:rPr lang="en-US" dirty="0"/>
            <a:t>Session 2: 10:50 – 12:00 Basics of single-cell annotation</a:t>
          </a:r>
        </a:p>
      </dgm:t>
    </dgm:pt>
    <dgm:pt modelId="{0DACECED-461C-4495-8B1C-169A600535D6}" type="parTrans" cxnId="{85E46927-34B8-48F9-A4D8-716908083E8A}">
      <dgm:prSet/>
      <dgm:spPr/>
      <dgm:t>
        <a:bodyPr/>
        <a:lstStyle/>
        <a:p>
          <a:endParaRPr lang="en-US"/>
        </a:p>
      </dgm:t>
    </dgm:pt>
    <dgm:pt modelId="{8BF87BF0-91BA-43F7-A933-2F45284CB162}" type="sibTrans" cxnId="{85E46927-34B8-48F9-A4D8-716908083E8A}">
      <dgm:prSet/>
      <dgm:spPr/>
      <dgm:t>
        <a:bodyPr/>
        <a:lstStyle/>
        <a:p>
          <a:endParaRPr lang="en-US"/>
        </a:p>
      </dgm:t>
    </dgm:pt>
    <dgm:pt modelId="{44667716-3FF8-4A3E-A23D-C4EB8DA5B671}">
      <dgm:prSet/>
      <dgm:spPr/>
      <dgm:t>
        <a:bodyPr/>
        <a:lstStyle/>
        <a:p>
          <a:pPr>
            <a:lnSpc>
              <a:spcPct val="100000"/>
            </a:lnSpc>
          </a:pPr>
          <a:r>
            <a:rPr lang="en-US" dirty="0"/>
            <a:t>Session 3: 13:00 – 13:45 </a:t>
          </a:r>
          <a:r>
            <a:rPr lang="en-GB" dirty="0"/>
            <a:t>Introduction to trajectory analysis</a:t>
          </a:r>
          <a:endParaRPr lang="en-US" dirty="0"/>
        </a:p>
      </dgm:t>
    </dgm:pt>
    <dgm:pt modelId="{7500C60A-631C-499F-AA93-B102649F6429}" type="sibTrans" cxnId="{04C610FE-E556-45FB-B829-F8E410F88D04}">
      <dgm:prSet/>
      <dgm:spPr/>
      <dgm:t>
        <a:bodyPr/>
        <a:lstStyle/>
        <a:p>
          <a:endParaRPr lang="en-US"/>
        </a:p>
      </dgm:t>
    </dgm:pt>
    <dgm:pt modelId="{7D660B6D-0093-46D4-AFAD-75C7FA936D34}" type="parTrans" cxnId="{04C610FE-E556-45FB-B829-F8E410F88D04}">
      <dgm:prSet/>
      <dgm:spPr/>
      <dgm:t>
        <a:bodyPr/>
        <a:lstStyle/>
        <a:p>
          <a:endParaRPr lang="en-US"/>
        </a:p>
      </dgm:t>
    </dgm:pt>
    <dgm:pt modelId="{7A046A56-5412-40F6-9A30-2D684D4F1794}">
      <dgm:prSet/>
      <dgm:spPr/>
      <dgm:t>
        <a:bodyPr/>
        <a:lstStyle/>
        <a:p>
          <a:pPr>
            <a:lnSpc>
              <a:spcPct val="100000"/>
            </a:lnSpc>
          </a:pPr>
          <a:r>
            <a:rPr lang="en-US" dirty="0"/>
            <a:t>Wrap up: 16:00 – 16:15 Conclusion and wrap up</a:t>
          </a:r>
        </a:p>
      </dgm:t>
    </dgm:pt>
    <dgm:pt modelId="{211254E5-D560-4832-B6B6-32004DEDF629}" type="sibTrans" cxnId="{014993C1-5863-4F3C-BABD-0E62FBF71D25}">
      <dgm:prSet/>
      <dgm:spPr/>
      <dgm:t>
        <a:bodyPr/>
        <a:lstStyle/>
        <a:p>
          <a:endParaRPr lang="en-US"/>
        </a:p>
      </dgm:t>
    </dgm:pt>
    <dgm:pt modelId="{24FFDE45-A3AD-44A1-843A-41FD5FD25891}" type="parTrans" cxnId="{014993C1-5863-4F3C-BABD-0E62FBF71D25}">
      <dgm:prSet/>
      <dgm:spPr/>
      <dgm:t>
        <a:bodyPr/>
        <a:lstStyle/>
        <a:p>
          <a:endParaRPr lang="en-US"/>
        </a:p>
      </dgm:t>
    </dgm:pt>
    <dgm:pt modelId="{A0B62E63-13DE-204E-B773-A99436E444FB}">
      <dgm:prSet/>
      <dgm:spPr/>
      <dgm:t>
        <a:bodyPr/>
        <a:lstStyle/>
        <a:p>
          <a:pPr>
            <a:lnSpc>
              <a:spcPct val="100000"/>
            </a:lnSpc>
          </a:pPr>
          <a:r>
            <a:rPr lang="en-GB" dirty="0"/>
            <a:t>Session 4: 13:45 </a:t>
          </a:r>
          <a:r>
            <a:rPr lang="en-US" dirty="0"/>
            <a:t>– 14:30 </a:t>
          </a:r>
          <a:r>
            <a:rPr lang="en-GB" dirty="0"/>
            <a:t>Assessing appropriateness of trajectory</a:t>
          </a:r>
        </a:p>
      </dgm:t>
    </dgm:pt>
    <dgm:pt modelId="{B98DCD1E-7DC0-1841-9433-34DC5D7134AC}" type="parTrans" cxnId="{12996F8D-FD95-D249-9919-60FD8B7E571B}">
      <dgm:prSet/>
      <dgm:spPr/>
      <dgm:t>
        <a:bodyPr/>
        <a:lstStyle/>
        <a:p>
          <a:endParaRPr lang="en-GB"/>
        </a:p>
      </dgm:t>
    </dgm:pt>
    <dgm:pt modelId="{B6A10C7A-8B20-FF41-ABF8-18E776505611}" type="sibTrans" cxnId="{12996F8D-FD95-D249-9919-60FD8B7E571B}">
      <dgm:prSet/>
      <dgm:spPr/>
      <dgm:t>
        <a:bodyPr/>
        <a:lstStyle/>
        <a:p>
          <a:endParaRPr lang="en-GB"/>
        </a:p>
      </dgm:t>
    </dgm:pt>
    <dgm:pt modelId="{A0C0DD49-612B-474A-B108-DEC96A2BF2B2}">
      <dgm:prSet/>
      <dgm:spPr/>
      <dgm:t>
        <a:bodyPr/>
        <a:lstStyle/>
        <a:p>
          <a:pPr>
            <a:lnSpc>
              <a:spcPct val="100000"/>
            </a:lnSpc>
          </a:pPr>
          <a:r>
            <a:rPr lang="en-GB" dirty="0"/>
            <a:t>Session 5: 14:45 </a:t>
          </a:r>
          <a:r>
            <a:rPr lang="en-US" dirty="0"/>
            <a:t>–</a:t>
          </a:r>
          <a:r>
            <a:rPr lang="en-GB" dirty="0"/>
            <a:t> 15:45 Characterisation of the trajectory</a:t>
          </a:r>
        </a:p>
      </dgm:t>
    </dgm:pt>
    <dgm:pt modelId="{2FC11591-6F0D-B442-B85E-82BCFD7C50C3}" type="parTrans" cxnId="{56C303CE-1C8B-8441-AE33-6D06999D8572}">
      <dgm:prSet/>
      <dgm:spPr/>
      <dgm:t>
        <a:bodyPr/>
        <a:lstStyle/>
        <a:p>
          <a:endParaRPr lang="en-GB"/>
        </a:p>
      </dgm:t>
    </dgm:pt>
    <dgm:pt modelId="{C03DAEB7-BD30-5748-A056-D3114A22485F}" type="sibTrans" cxnId="{56C303CE-1C8B-8441-AE33-6D06999D8572}">
      <dgm:prSet/>
      <dgm:spPr/>
      <dgm:t>
        <a:bodyPr/>
        <a:lstStyle/>
        <a:p>
          <a:endParaRPr lang="en-GB"/>
        </a:p>
      </dgm:t>
    </dgm:pt>
    <dgm:pt modelId="{0455FED2-8F19-F849-9828-6485546DFBBE}">
      <dgm:prSet/>
      <dgm:spPr/>
      <dgm:t>
        <a:bodyPr/>
        <a:lstStyle/>
        <a:p>
          <a:pPr>
            <a:lnSpc>
              <a:spcPct val="100000"/>
            </a:lnSpc>
          </a:pPr>
          <a:r>
            <a:rPr lang="en-GB" dirty="0"/>
            <a:t>LUNCH: 12:00 – 13:00</a:t>
          </a:r>
        </a:p>
      </dgm:t>
    </dgm:pt>
    <dgm:pt modelId="{E1D1FA97-EB9D-3741-9799-E266A96FA9E5}" type="parTrans" cxnId="{5CE60889-7D9E-2746-BF70-16C419C8D43E}">
      <dgm:prSet/>
      <dgm:spPr/>
      <dgm:t>
        <a:bodyPr/>
        <a:lstStyle/>
        <a:p>
          <a:endParaRPr lang="en-GB"/>
        </a:p>
      </dgm:t>
    </dgm:pt>
    <dgm:pt modelId="{76C6361B-B43C-8B40-B5DA-D52507B99D3E}" type="sibTrans" cxnId="{5CE60889-7D9E-2746-BF70-16C419C8D43E}">
      <dgm:prSet/>
      <dgm:spPr/>
      <dgm:t>
        <a:bodyPr/>
        <a:lstStyle/>
        <a:p>
          <a:endParaRPr lang="en-GB"/>
        </a:p>
      </dgm:t>
    </dgm:pt>
    <dgm:pt modelId="{C3BFCA92-0841-B148-A696-A3AF19CC56A2}">
      <dgm:prSet/>
      <dgm:spPr>
        <a:ln>
          <a:noFill/>
        </a:ln>
      </dgm:spPr>
      <dgm:t>
        <a:bodyPr/>
        <a:lstStyle/>
        <a:p>
          <a:pPr>
            <a:lnSpc>
              <a:spcPct val="100000"/>
            </a:lnSpc>
          </a:pPr>
          <a:r>
            <a:rPr lang="en-GB" dirty="0"/>
            <a:t>BREAK: 10:35 – 10:50</a:t>
          </a:r>
        </a:p>
      </dgm:t>
    </dgm:pt>
    <dgm:pt modelId="{BE24FD39-C6E9-6F4A-94E5-3A63F7659CF4}" type="sibTrans" cxnId="{91E49A5F-8FF7-5447-8FF6-776C47B3329B}">
      <dgm:prSet/>
      <dgm:spPr/>
      <dgm:t>
        <a:bodyPr/>
        <a:lstStyle/>
        <a:p>
          <a:endParaRPr lang="en-GB"/>
        </a:p>
      </dgm:t>
    </dgm:pt>
    <dgm:pt modelId="{6EC39935-FBB0-F24D-A5AA-1973FF30C1F8}" type="parTrans" cxnId="{91E49A5F-8FF7-5447-8FF6-776C47B3329B}">
      <dgm:prSet/>
      <dgm:spPr/>
      <dgm:t>
        <a:bodyPr/>
        <a:lstStyle/>
        <a:p>
          <a:endParaRPr lang="en-GB"/>
        </a:p>
      </dgm:t>
    </dgm:pt>
    <dgm:pt modelId="{FE0C83EC-1927-A841-B9E3-3BB3818E84A3}">
      <dgm:prSet/>
      <dgm:spPr/>
      <dgm:t>
        <a:bodyPr/>
        <a:lstStyle/>
        <a:p>
          <a:pPr>
            <a:lnSpc>
              <a:spcPct val="100000"/>
            </a:lnSpc>
          </a:pPr>
          <a:r>
            <a:rPr lang="en-GB" dirty="0"/>
            <a:t>BREAK: 14:30 – 14:45</a:t>
          </a:r>
        </a:p>
      </dgm:t>
    </dgm:pt>
    <dgm:pt modelId="{DF5518F5-C29B-7C40-A2B3-8EB057F49915}" type="parTrans" cxnId="{B61E61C9-FF8C-B447-B3BE-405E3BDCD9EB}">
      <dgm:prSet/>
      <dgm:spPr/>
      <dgm:t>
        <a:bodyPr/>
        <a:lstStyle/>
        <a:p>
          <a:endParaRPr lang="en-GB"/>
        </a:p>
      </dgm:t>
    </dgm:pt>
    <dgm:pt modelId="{ED4917E1-AFE4-0F48-BDCB-F9094E268CDB}" type="sibTrans" cxnId="{B61E61C9-FF8C-B447-B3BE-405E3BDCD9EB}">
      <dgm:prSet/>
      <dgm:spPr/>
      <dgm:t>
        <a:bodyPr/>
        <a:lstStyle/>
        <a:p>
          <a:endParaRPr lang="en-GB"/>
        </a:p>
      </dgm:t>
    </dgm:pt>
    <dgm:pt modelId="{B11C57A3-88EA-491E-9069-7DD077D93E65}" type="pres">
      <dgm:prSet presAssocID="{74F1AE31-4BDB-4AEF-9CF9-4AEA0686829F}" presName="root" presStyleCnt="0">
        <dgm:presLayoutVars>
          <dgm:dir/>
          <dgm:resizeHandles val="exact"/>
        </dgm:presLayoutVars>
      </dgm:prSet>
      <dgm:spPr/>
    </dgm:pt>
    <dgm:pt modelId="{11051DB7-5EFD-439D-AFE3-F59447695DF2}" type="pres">
      <dgm:prSet presAssocID="{03C7D464-7D96-4DED-9978-CFA121FF1DB4}" presName="compNode" presStyleCnt="0"/>
      <dgm:spPr/>
    </dgm:pt>
    <dgm:pt modelId="{C80FBCD6-F7DE-4893-9727-D13A2CE8655D}" type="pres">
      <dgm:prSet presAssocID="{03C7D464-7D96-4DED-9978-CFA121FF1DB4}" presName="bgRect" presStyleLbl="bgShp" presStyleIdx="0" presStyleCnt="10" custLinFactNeighborX="-86157" custLinFactNeighborY="2316"/>
      <dgm:spPr>
        <a:solidFill>
          <a:schemeClr val="accent1">
            <a:lumMod val="60000"/>
            <a:lumOff val="40000"/>
          </a:schemeClr>
        </a:solidFill>
      </dgm:spPr>
    </dgm:pt>
    <dgm:pt modelId="{0A5EA42D-D459-40E5-8205-BB7C47E5C4BD}" type="pres">
      <dgm:prSet presAssocID="{03C7D464-7D96-4DED-9978-CFA121FF1DB4}" presName="iconRect" presStyleLbl="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aptop with solid fill"/>
        </a:ext>
      </dgm:extLst>
    </dgm:pt>
    <dgm:pt modelId="{6DC7359D-20CF-4D8A-AE3F-515C4C4AAF85}" type="pres">
      <dgm:prSet presAssocID="{03C7D464-7D96-4DED-9978-CFA121FF1DB4}" presName="spaceRect" presStyleCnt="0"/>
      <dgm:spPr/>
    </dgm:pt>
    <dgm:pt modelId="{D6C96FF1-7A8C-4039-AAE7-B2615CEA78A7}" type="pres">
      <dgm:prSet presAssocID="{03C7D464-7D96-4DED-9978-CFA121FF1DB4}" presName="parTx" presStyleLbl="revTx" presStyleIdx="0" presStyleCnt="10">
        <dgm:presLayoutVars>
          <dgm:chMax val="0"/>
          <dgm:chPref val="0"/>
        </dgm:presLayoutVars>
      </dgm:prSet>
      <dgm:spPr/>
    </dgm:pt>
    <dgm:pt modelId="{0F9C68EC-D107-4423-96A5-411DD5008522}" type="pres">
      <dgm:prSet presAssocID="{D5CD42C2-1801-411A-A567-52CD2391E0CC}" presName="sibTrans" presStyleCnt="0"/>
      <dgm:spPr/>
    </dgm:pt>
    <dgm:pt modelId="{7C8B9FA5-BA09-46E0-8D10-EF7F2A931C4B}" type="pres">
      <dgm:prSet presAssocID="{12923296-B4E4-4749-9AE1-816BC0FCBD82}" presName="compNode" presStyleCnt="0"/>
      <dgm:spPr/>
    </dgm:pt>
    <dgm:pt modelId="{1B3F6F26-31BC-4483-8842-61D5BA02FCA1}" type="pres">
      <dgm:prSet presAssocID="{12923296-B4E4-4749-9AE1-816BC0FCBD82}" presName="bgRect" presStyleLbl="bgShp" presStyleIdx="1" presStyleCnt="10"/>
      <dgm:spPr>
        <a:solidFill>
          <a:schemeClr val="accent1">
            <a:lumMod val="60000"/>
            <a:lumOff val="40000"/>
          </a:schemeClr>
        </a:solidFill>
      </dgm:spPr>
    </dgm:pt>
    <dgm:pt modelId="{BA5DC396-7A5F-4603-B60F-61B64C3D4754}" type="pres">
      <dgm:prSet presAssocID="{12923296-B4E4-4749-9AE1-816BC0FCBD82}" presName="iconRect" presStyleLbl="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rm with solid fill"/>
        </a:ext>
      </dgm:extLst>
    </dgm:pt>
    <dgm:pt modelId="{2EDEA8BD-ED22-435C-A910-43DEE5789CC4}" type="pres">
      <dgm:prSet presAssocID="{12923296-B4E4-4749-9AE1-816BC0FCBD82}" presName="spaceRect" presStyleCnt="0"/>
      <dgm:spPr/>
    </dgm:pt>
    <dgm:pt modelId="{9775C06B-750C-4E72-A22E-071D18B5BE1C}" type="pres">
      <dgm:prSet presAssocID="{12923296-B4E4-4749-9AE1-816BC0FCBD82}" presName="parTx" presStyleLbl="revTx" presStyleIdx="1" presStyleCnt="10">
        <dgm:presLayoutVars>
          <dgm:chMax val="0"/>
          <dgm:chPref val="0"/>
        </dgm:presLayoutVars>
      </dgm:prSet>
      <dgm:spPr/>
    </dgm:pt>
    <dgm:pt modelId="{99A46CE1-5626-43DC-9B17-4A531233D0AE}" type="pres">
      <dgm:prSet presAssocID="{22837656-7A5D-4FBE-ABCC-0F1C39DA2733}" presName="sibTrans" presStyleCnt="0"/>
      <dgm:spPr/>
    </dgm:pt>
    <dgm:pt modelId="{458E5E24-C26D-1141-86FD-317257637AD1}" type="pres">
      <dgm:prSet presAssocID="{C3BFCA92-0841-B148-A696-A3AF19CC56A2}" presName="compNode" presStyleCnt="0"/>
      <dgm:spPr/>
    </dgm:pt>
    <dgm:pt modelId="{8A2B8706-22B0-DC43-82AF-7EA9095D3C64}" type="pres">
      <dgm:prSet presAssocID="{C3BFCA92-0841-B148-A696-A3AF19CC56A2}" presName="bgRect" presStyleLbl="bgShp" presStyleIdx="2" presStyleCnt="10" custLinFactNeighborX="-3816"/>
      <dgm:spPr>
        <a:solidFill>
          <a:schemeClr val="accent1">
            <a:lumMod val="60000"/>
            <a:lumOff val="40000"/>
          </a:schemeClr>
        </a:solidFill>
        <a:ln>
          <a:noFill/>
        </a:ln>
      </dgm:spPr>
    </dgm:pt>
    <dgm:pt modelId="{889D596A-3754-EA47-897B-E71A15716A26}" type="pres">
      <dgm:prSet presAssocID="{C3BFCA92-0841-B148-A696-A3AF19CC56A2}" presName="iconRect" presStyleLbl="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ea with solid fill"/>
        </a:ext>
      </dgm:extLst>
    </dgm:pt>
    <dgm:pt modelId="{61317BBE-4854-5B4A-89BD-3C0D256ED983}" type="pres">
      <dgm:prSet presAssocID="{C3BFCA92-0841-B148-A696-A3AF19CC56A2}" presName="spaceRect" presStyleCnt="0"/>
      <dgm:spPr/>
    </dgm:pt>
    <dgm:pt modelId="{F84378F9-E3E3-294E-879E-2EE17AD3D8DC}" type="pres">
      <dgm:prSet presAssocID="{C3BFCA92-0841-B148-A696-A3AF19CC56A2}" presName="parTx" presStyleLbl="revTx" presStyleIdx="2" presStyleCnt="10">
        <dgm:presLayoutVars>
          <dgm:chMax val="0"/>
          <dgm:chPref val="0"/>
        </dgm:presLayoutVars>
      </dgm:prSet>
      <dgm:spPr/>
    </dgm:pt>
    <dgm:pt modelId="{7FBA312B-5987-C146-B53F-7837ADF885E9}" type="pres">
      <dgm:prSet presAssocID="{BE24FD39-C6E9-6F4A-94E5-3A63F7659CF4}" presName="sibTrans" presStyleCnt="0"/>
      <dgm:spPr/>
    </dgm:pt>
    <dgm:pt modelId="{2523547A-FED0-402A-AD21-37F42C88D51B}" type="pres">
      <dgm:prSet presAssocID="{33139C3F-5CAC-467B-85C1-90A9354BCC9E}" presName="compNode" presStyleCnt="0"/>
      <dgm:spPr/>
    </dgm:pt>
    <dgm:pt modelId="{7A490030-F4B7-42AD-996F-DD5CBE6BCB73}" type="pres">
      <dgm:prSet presAssocID="{33139C3F-5CAC-467B-85C1-90A9354BCC9E}" presName="bgRect" presStyleLbl="bgShp" presStyleIdx="3" presStyleCnt="10"/>
      <dgm:spPr>
        <a:solidFill>
          <a:schemeClr val="accent1">
            <a:lumMod val="60000"/>
            <a:lumOff val="40000"/>
          </a:schemeClr>
        </a:solidFill>
      </dgm:spPr>
    </dgm:pt>
    <dgm:pt modelId="{3E0792DD-EABA-41E6-9205-2B49FCA273F8}" type="pres">
      <dgm:prSet presAssocID="{33139C3F-5CAC-467B-85C1-90A9354BCC9E}" presName="iconRect" presStyleLbl="node1" presStyleIdx="3" presStyleCnt="1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Nerve outline"/>
        </a:ext>
      </dgm:extLst>
    </dgm:pt>
    <dgm:pt modelId="{D90D7613-EF3E-43B2-A865-6B4C6D791F9F}" type="pres">
      <dgm:prSet presAssocID="{33139C3F-5CAC-467B-85C1-90A9354BCC9E}" presName="spaceRect" presStyleCnt="0"/>
      <dgm:spPr/>
    </dgm:pt>
    <dgm:pt modelId="{37440676-5AFD-4CBF-B481-7AE1532B5DC4}" type="pres">
      <dgm:prSet presAssocID="{33139C3F-5CAC-467B-85C1-90A9354BCC9E}" presName="parTx" presStyleLbl="revTx" presStyleIdx="3" presStyleCnt="10">
        <dgm:presLayoutVars>
          <dgm:chMax val="0"/>
          <dgm:chPref val="0"/>
        </dgm:presLayoutVars>
      </dgm:prSet>
      <dgm:spPr/>
    </dgm:pt>
    <dgm:pt modelId="{3F903D27-1330-4675-B977-0E0C2C737618}" type="pres">
      <dgm:prSet presAssocID="{8BF87BF0-91BA-43F7-A933-2F45284CB162}" presName="sibTrans" presStyleCnt="0"/>
      <dgm:spPr/>
    </dgm:pt>
    <dgm:pt modelId="{4620BB98-8EE6-D44E-BA44-B948C7183A22}" type="pres">
      <dgm:prSet presAssocID="{0455FED2-8F19-F849-9828-6485546DFBBE}" presName="compNode" presStyleCnt="0"/>
      <dgm:spPr/>
    </dgm:pt>
    <dgm:pt modelId="{2D55DEF3-11FD-974A-B361-9DE2D30BFAA3}" type="pres">
      <dgm:prSet presAssocID="{0455FED2-8F19-F849-9828-6485546DFBBE}" presName="bgRect" presStyleLbl="bgShp" presStyleIdx="4" presStyleCnt="10"/>
      <dgm:spPr>
        <a:solidFill>
          <a:schemeClr val="accent1">
            <a:lumMod val="60000"/>
            <a:lumOff val="40000"/>
          </a:schemeClr>
        </a:solidFill>
      </dgm:spPr>
    </dgm:pt>
    <dgm:pt modelId="{EDF3AF85-DD8E-8D41-A2AD-FE09F73C4F0F}" type="pres">
      <dgm:prSet presAssocID="{0455FED2-8F19-F849-9828-6485546DFBBE}" presName="iconRect" presStyleLbl="node1" presStyleIdx="4"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676D9959-653C-5D44-9BDF-475F34CAC031}" type="pres">
      <dgm:prSet presAssocID="{0455FED2-8F19-F849-9828-6485546DFBBE}" presName="spaceRect" presStyleCnt="0"/>
      <dgm:spPr/>
    </dgm:pt>
    <dgm:pt modelId="{AC89E026-8E42-4648-A66C-71B45B993073}" type="pres">
      <dgm:prSet presAssocID="{0455FED2-8F19-F849-9828-6485546DFBBE}" presName="parTx" presStyleLbl="revTx" presStyleIdx="4" presStyleCnt="10">
        <dgm:presLayoutVars>
          <dgm:chMax val="0"/>
          <dgm:chPref val="0"/>
        </dgm:presLayoutVars>
      </dgm:prSet>
      <dgm:spPr/>
    </dgm:pt>
    <dgm:pt modelId="{42076D2B-0C97-E441-A51D-B5AB5EACAAC7}" type="pres">
      <dgm:prSet presAssocID="{76C6361B-B43C-8B40-B5DA-D52507B99D3E}" presName="sibTrans" presStyleCnt="0"/>
      <dgm:spPr/>
    </dgm:pt>
    <dgm:pt modelId="{8A0B5CA2-A2D3-479B-9404-DABEECF003D6}" type="pres">
      <dgm:prSet presAssocID="{44667716-3FF8-4A3E-A23D-C4EB8DA5B671}" presName="compNode" presStyleCnt="0"/>
      <dgm:spPr/>
    </dgm:pt>
    <dgm:pt modelId="{15690EDF-37C1-4EA8-9693-923325356FE0}" type="pres">
      <dgm:prSet presAssocID="{44667716-3FF8-4A3E-A23D-C4EB8DA5B671}" presName="bgRect" presStyleLbl="bgShp" presStyleIdx="5" presStyleCnt="10"/>
      <dgm:spPr>
        <a:solidFill>
          <a:schemeClr val="accent1">
            <a:lumMod val="60000"/>
            <a:lumOff val="40000"/>
          </a:schemeClr>
        </a:solidFill>
      </dgm:spPr>
    </dgm:pt>
    <dgm:pt modelId="{7CEF96F6-C96F-4792-BB21-936492494DAC}" type="pres">
      <dgm:prSet presAssocID="{44667716-3FF8-4A3E-A23D-C4EB8DA5B671}" presName="iconRect" presStyleLbl="node1" presStyleIdx="5" presStyleCnt="10"/>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itochondria outline"/>
        </a:ext>
      </dgm:extLst>
    </dgm:pt>
    <dgm:pt modelId="{11F3030F-4D8E-4D6C-B6BB-BCEE105ABC2C}" type="pres">
      <dgm:prSet presAssocID="{44667716-3FF8-4A3E-A23D-C4EB8DA5B671}" presName="spaceRect" presStyleCnt="0"/>
      <dgm:spPr/>
    </dgm:pt>
    <dgm:pt modelId="{5AE8B591-C129-4543-BF86-8922A746420D}" type="pres">
      <dgm:prSet presAssocID="{44667716-3FF8-4A3E-A23D-C4EB8DA5B671}" presName="parTx" presStyleLbl="revTx" presStyleIdx="5" presStyleCnt="10">
        <dgm:presLayoutVars>
          <dgm:chMax val="0"/>
          <dgm:chPref val="0"/>
        </dgm:presLayoutVars>
      </dgm:prSet>
      <dgm:spPr/>
    </dgm:pt>
    <dgm:pt modelId="{A18D9BF6-AB35-495E-BD15-D8B3687EC3DF}" type="pres">
      <dgm:prSet presAssocID="{7500C60A-631C-499F-AA93-B102649F6429}" presName="sibTrans" presStyleCnt="0"/>
      <dgm:spPr/>
    </dgm:pt>
    <dgm:pt modelId="{C12C5EDF-4B96-F24B-A46A-21923D4D2022}" type="pres">
      <dgm:prSet presAssocID="{A0B62E63-13DE-204E-B773-A99436E444FB}" presName="compNode" presStyleCnt="0"/>
      <dgm:spPr/>
    </dgm:pt>
    <dgm:pt modelId="{AF203830-8D2E-394C-BFAA-7D4F35CB1A98}" type="pres">
      <dgm:prSet presAssocID="{A0B62E63-13DE-204E-B773-A99436E444FB}" presName="bgRect" presStyleLbl="bgShp" presStyleIdx="6" presStyleCnt="10"/>
      <dgm:spPr>
        <a:solidFill>
          <a:schemeClr val="accent1">
            <a:lumMod val="60000"/>
            <a:lumOff val="40000"/>
          </a:schemeClr>
        </a:solidFill>
      </dgm:spPr>
    </dgm:pt>
    <dgm:pt modelId="{9FBE37E1-C34F-3F4E-A08F-E7342BE511DB}" type="pres">
      <dgm:prSet presAssocID="{A0B62E63-13DE-204E-B773-A99436E444FB}" presName="iconRect" presStyleLbl="node1" presStyleIdx="6"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Hourglass 60% outline"/>
        </a:ext>
      </dgm:extLst>
    </dgm:pt>
    <dgm:pt modelId="{E1C991D9-9FBB-A047-B64A-65491490560A}" type="pres">
      <dgm:prSet presAssocID="{A0B62E63-13DE-204E-B773-A99436E444FB}" presName="spaceRect" presStyleCnt="0"/>
      <dgm:spPr/>
    </dgm:pt>
    <dgm:pt modelId="{F26A6DC6-C9A4-8741-9A86-54A26FAB096C}" type="pres">
      <dgm:prSet presAssocID="{A0B62E63-13DE-204E-B773-A99436E444FB}" presName="parTx" presStyleLbl="revTx" presStyleIdx="6" presStyleCnt="10">
        <dgm:presLayoutVars>
          <dgm:chMax val="0"/>
          <dgm:chPref val="0"/>
        </dgm:presLayoutVars>
      </dgm:prSet>
      <dgm:spPr/>
    </dgm:pt>
    <dgm:pt modelId="{4004DF17-4648-5C4B-BFE6-6FF37F738B72}" type="pres">
      <dgm:prSet presAssocID="{B6A10C7A-8B20-FF41-ABF8-18E776505611}" presName="sibTrans" presStyleCnt="0"/>
      <dgm:spPr/>
    </dgm:pt>
    <dgm:pt modelId="{6DFE8F58-AFEF-BC47-80A2-74CC4F3501DE}" type="pres">
      <dgm:prSet presAssocID="{FE0C83EC-1927-A841-B9E3-3BB3818E84A3}" presName="compNode" presStyleCnt="0"/>
      <dgm:spPr/>
    </dgm:pt>
    <dgm:pt modelId="{C60804C9-FF19-D143-B32D-133D7657CBD8}" type="pres">
      <dgm:prSet presAssocID="{FE0C83EC-1927-A841-B9E3-3BB3818E84A3}" presName="bgRect" presStyleLbl="bgShp" presStyleIdx="7" presStyleCnt="10"/>
      <dgm:spPr>
        <a:solidFill>
          <a:schemeClr val="accent1">
            <a:lumMod val="60000"/>
            <a:lumOff val="40000"/>
          </a:schemeClr>
        </a:solidFill>
      </dgm:spPr>
    </dgm:pt>
    <dgm:pt modelId="{412BDA5A-ED7A-5249-88E7-0D974CB012A1}" type="pres">
      <dgm:prSet presAssocID="{FE0C83EC-1927-A841-B9E3-3BB3818E84A3}" presName="iconRect" presStyleLbl="node1" presStyleIdx="7" presStyleCnt="10"/>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550C5E38-DC3E-0A4A-A97B-E9EC98315FA0}" type="pres">
      <dgm:prSet presAssocID="{FE0C83EC-1927-A841-B9E3-3BB3818E84A3}" presName="spaceRect" presStyleCnt="0"/>
      <dgm:spPr/>
    </dgm:pt>
    <dgm:pt modelId="{FC44C708-8CA0-2646-9DDF-62FD58F987D2}" type="pres">
      <dgm:prSet presAssocID="{FE0C83EC-1927-A841-B9E3-3BB3818E84A3}" presName="parTx" presStyleLbl="revTx" presStyleIdx="7" presStyleCnt="10">
        <dgm:presLayoutVars>
          <dgm:chMax val="0"/>
          <dgm:chPref val="0"/>
        </dgm:presLayoutVars>
      </dgm:prSet>
      <dgm:spPr/>
    </dgm:pt>
    <dgm:pt modelId="{FD1E274F-A782-DE42-8FDC-F5D7C161E53C}" type="pres">
      <dgm:prSet presAssocID="{ED4917E1-AFE4-0F48-BDCB-F9094E268CDB}" presName="sibTrans" presStyleCnt="0"/>
      <dgm:spPr/>
    </dgm:pt>
    <dgm:pt modelId="{BE6CE1D4-7447-6042-B0B1-64ACAE7824A6}" type="pres">
      <dgm:prSet presAssocID="{A0C0DD49-612B-474A-B108-DEC96A2BF2B2}" presName="compNode" presStyleCnt="0"/>
      <dgm:spPr/>
    </dgm:pt>
    <dgm:pt modelId="{5432196E-57C4-494C-8E9B-CC35FEE5AB4B}" type="pres">
      <dgm:prSet presAssocID="{A0C0DD49-612B-474A-B108-DEC96A2BF2B2}" presName="bgRect" presStyleLbl="bgShp" presStyleIdx="8" presStyleCnt="10"/>
      <dgm:spPr>
        <a:solidFill>
          <a:schemeClr val="accent1">
            <a:lumMod val="60000"/>
            <a:lumOff val="40000"/>
          </a:schemeClr>
        </a:solidFill>
      </dgm:spPr>
    </dgm:pt>
    <dgm:pt modelId="{7A8FFE6D-E240-ED49-A5C5-4C61A80395DF}" type="pres">
      <dgm:prSet presAssocID="{A0C0DD49-612B-474A-B108-DEC96A2BF2B2}" presName="iconRect" presStyleLbl="node1" presStyleIdx="8" presStyleCnt="10"/>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Research with solid fill"/>
        </a:ext>
      </dgm:extLst>
    </dgm:pt>
    <dgm:pt modelId="{10051F33-2D74-9D43-A2BA-9AD4B7C73C9B}" type="pres">
      <dgm:prSet presAssocID="{A0C0DD49-612B-474A-B108-DEC96A2BF2B2}" presName="spaceRect" presStyleCnt="0"/>
      <dgm:spPr/>
    </dgm:pt>
    <dgm:pt modelId="{0E1DAC98-40B7-244E-AC10-73302235570F}" type="pres">
      <dgm:prSet presAssocID="{A0C0DD49-612B-474A-B108-DEC96A2BF2B2}" presName="parTx" presStyleLbl="revTx" presStyleIdx="8" presStyleCnt="10">
        <dgm:presLayoutVars>
          <dgm:chMax val="0"/>
          <dgm:chPref val="0"/>
        </dgm:presLayoutVars>
      </dgm:prSet>
      <dgm:spPr/>
    </dgm:pt>
    <dgm:pt modelId="{1704FFA2-A2FE-474F-BDDA-C1D34E7C684C}" type="pres">
      <dgm:prSet presAssocID="{C03DAEB7-BD30-5748-A056-D3114A22485F}" presName="sibTrans" presStyleCnt="0"/>
      <dgm:spPr/>
    </dgm:pt>
    <dgm:pt modelId="{736E4024-3A2C-43F7-ABEB-020EF32E8281}" type="pres">
      <dgm:prSet presAssocID="{7A046A56-5412-40F6-9A30-2D684D4F1794}" presName="compNode" presStyleCnt="0"/>
      <dgm:spPr/>
    </dgm:pt>
    <dgm:pt modelId="{F86610DF-A9D8-4975-B8A1-3F1A8D3A5127}" type="pres">
      <dgm:prSet presAssocID="{7A046A56-5412-40F6-9A30-2D684D4F1794}" presName="bgRect" presStyleLbl="bgShp" presStyleIdx="9" presStyleCnt="10"/>
      <dgm:spPr/>
    </dgm:pt>
    <dgm:pt modelId="{B1DDFD96-6C18-4DF2-9071-F6BCCCDDC733}" type="pres">
      <dgm:prSet presAssocID="{7A046A56-5412-40F6-9A30-2D684D4F1794}" presName="iconRect" presStyleLbl="node1" presStyleIdx="9"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Race Flag with solid fill"/>
        </a:ext>
      </dgm:extLst>
    </dgm:pt>
    <dgm:pt modelId="{E507E8C6-2FBF-423E-A0FB-CE5368F27F7E}" type="pres">
      <dgm:prSet presAssocID="{7A046A56-5412-40F6-9A30-2D684D4F1794}" presName="spaceRect" presStyleCnt="0"/>
      <dgm:spPr/>
    </dgm:pt>
    <dgm:pt modelId="{6C6D8112-AA43-4712-80CF-AE2337E6542C}" type="pres">
      <dgm:prSet presAssocID="{7A046A56-5412-40F6-9A30-2D684D4F1794}" presName="parTx" presStyleLbl="revTx" presStyleIdx="9" presStyleCnt="10">
        <dgm:presLayoutVars>
          <dgm:chMax val="0"/>
          <dgm:chPref val="0"/>
        </dgm:presLayoutVars>
      </dgm:prSet>
      <dgm:spPr/>
    </dgm:pt>
  </dgm:ptLst>
  <dgm:cxnLst>
    <dgm:cxn modelId="{914F9E05-1D89-433C-9531-7FDBD5805227}" type="presOf" srcId="{33139C3F-5CAC-467B-85C1-90A9354BCC9E}" destId="{37440676-5AFD-4CBF-B481-7AE1532B5DC4}" srcOrd="0" destOrd="0" presId="urn:microsoft.com/office/officeart/2018/2/layout/IconVerticalSolidList"/>
    <dgm:cxn modelId="{85E46927-34B8-48F9-A4D8-716908083E8A}" srcId="{74F1AE31-4BDB-4AEF-9CF9-4AEA0686829F}" destId="{33139C3F-5CAC-467B-85C1-90A9354BCC9E}" srcOrd="3" destOrd="0" parTransId="{0DACECED-461C-4495-8B1C-169A600535D6}" sibTransId="{8BF87BF0-91BA-43F7-A933-2F45284CB162}"/>
    <dgm:cxn modelId="{E4757537-4FB3-0C44-9BF4-10851CBBD99C}" type="presOf" srcId="{C3BFCA92-0841-B148-A696-A3AF19CC56A2}" destId="{F84378F9-E3E3-294E-879E-2EE17AD3D8DC}" srcOrd="0" destOrd="0" presId="urn:microsoft.com/office/officeart/2018/2/layout/IconVerticalSolidList"/>
    <dgm:cxn modelId="{482F5338-6F9C-3F42-8895-0F02E22068C3}" type="presOf" srcId="{FE0C83EC-1927-A841-B9E3-3BB3818E84A3}" destId="{FC44C708-8CA0-2646-9DDF-62FD58F987D2}" srcOrd="0" destOrd="0" presId="urn:microsoft.com/office/officeart/2018/2/layout/IconVerticalSolidList"/>
    <dgm:cxn modelId="{027EAE54-4ACD-44BA-B8B0-EF6B29751B66}" type="presOf" srcId="{12923296-B4E4-4749-9AE1-816BC0FCBD82}" destId="{9775C06B-750C-4E72-A22E-071D18B5BE1C}" srcOrd="0" destOrd="0" presId="urn:microsoft.com/office/officeart/2018/2/layout/IconVerticalSolidList"/>
    <dgm:cxn modelId="{D9809F5E-D8C2-214E-B062-C65CF3C16898}" type="presOf" srcId="{0455FED2-8F19-F849-9828-6485546DFBBE}" destId="{AC89E026-8E42-4648-A66C-71B45B993073}" srcOrd="0" destOrd="0" presId="urn:microsoft.com/office/officeart/2018/2/layout/IconVerticalSolidList"/>
    <dgm:cxn modelId="{91E49A5F-8FF7-5447-8FF6-776C47B3329B}" srcId="{74F1AE31-4BDB-4AEF-9CF9-4AEA0686829F}" destId="{C3BFCA92-0841-B148-A696-A3AF19CC56A2}" srcOrd="2" destOrd="0" parTransId="{6EC39935-FBB0-F24D-A5AA-1973FF30C1F8}" sibTransId="{BE24FD39-C6E9-6F4A-94E5-3A63F7659CF4}"/>
    <dgm:cxn modelId="{C132B47D-CED4-4A0F-A617-7A7C47EDA683}" type="presOf" srcId="{74F1AE31-4BDB-4AEF-9CF9-4AEA0686829F}" destId="{B11C57A3-88EA-491E-9069-7DD077D93E65}" srcOrd="0" destOrd="0" presId="urn:microsoft.com/office/officeart/2018/2/layout/IconVerticalSolidList"/>
    <dgm:cxn modelId="{E57BC280-E1B2-4067-9EE2-CB094027CE54}" type="presOf" srcId="{44667716-3FF8-4A3E-A23D-C4EB8DA5B671}" destId="{5AE8B591-C129-4543-BF86-8922A746420D}" srcOrd="0" destOrd="0" presId="urn:microsoft.com/office/officeart/2018/2/layout/IconVerticalSolidList"/>
    <dgm:cxn modelId="{6DAE2884-DE2F-432B-99C9-1A38C2BF4C96}" type="presOf" srcId="{7A046A56-5412-40F6-9A30-2D684D4F1794}" destId="{6C6D8112-AA43-4712-80CF-AE2337E6542C}" srcOrd="0" destOrd="0" presId="urn:microsoft.com/office/officeart/2018/2/layout/IconVerticalSolidList"/>
    <dgm:cxn modelId="{5CE60889-7D9E-2746-BF70-16C419C8D43E}" srcId="{74F1AE31-4BDB-4AEF-9CF9-4AEA0686829F}" destId="{0455FED2-8F19-F849-9828-6485546DFBBE}" srcOrd="4" destOrd="0" parTransId="{E1D1FA97-EB9D-3741-9799-E266A96FA9E5}" sibTransId="{76C6361B-B43C-8B40-B5DA-D52507B99D3E}"/>
    <dgm:cxn modelId="{12996F8D-FD95-D249-9919-60FD8B7E571B}" srcId="{74F1AE31-4BDB-4AEF-9CF9-4AEA0686829F}" destId="{A0B62E63-13DE-204E-B773-A99436E444FB}" srcOrd="6" destOrd="0" parTransId="{B98DCD1E-7DC0-1841-9433-34DC5D7134AC}" sibTransId="{B6A10C7A-8B20-FF41-ABF8-18E776505611}"/>
    <dgm:cxn modelId="{96B77292-52CE-5A41-90FC-F20768EC69B7}" type="presOf" srcId="{A0B62E63-13DE-204E-B773-A99436E444FB}" destId="{F26A6DC6-C9A4-8741-9A86-54A26FAB096C}" srcOrd="0" destOrd="0" presId="urn:microsoft.com/office/officeart/2018/2/layout/IconVerticalSolidList"/>
    <dgm:cxn modelId="{014993C1-5863-4F3C-BABD-0E62FBF71D25}" srcId="{74F1AE31-4BDB-4AEF-9CF9-4AEA0686829F}" destId="{7A046A56-5412-40F6-9A30-2D684D4F1794}" srcOrd="9" destOrd="0" parTransId="{24FFDE45-A3AD-44A1-843A-41FD5FD25891}" sibTransId="{211254E5-D560-4832-B6B6-32004DEDF629}"/>
    <dgm:cxn modelId="{B61E61C9-FF8C-B447-B3BE-405E3BDCD9EB}" srcId="{74F1AE31-4BDB-4AEF-9CF9-4AEA0686829F}" destId="{FE0C83EC-1927-A841-B9E3-3BB3818E84A3}" srcOrd="7" destOrd="0" parTransId="{DF5518F5-C29B-7C40-A2B3-8EB057F49915}" sibTransId="{ED4917E1-AFE4-0F48-BDCB-F9094E268CDB}"/>
    <dgm:cxn modelId="{56C303CE-1C8B-8441-AE33-6D06999D8572}" srcId="{74F1AE31-4BDB-4AEF-9CF9-4AEA0686829F}" destId="{A0C0DD49-612B-474A-B108-DEC96A2BF2B2}" srcOrd="8" destOrd="0" parTransId="{2FC11591-6F0D-B442-B85E-82BCFD7C50C3}" sibTransId="{C03DAEB7-BD30-5748-A056-D3114A22485F}"/>
    <dgm:cxn modelId="{3B71FBD1-FB74-4388-A8B4-3E9A2E99F9EB}" srcId="{74F1AE31-4BDB-4AEF-9CF9-4AEA0686829F}" destId="{12923296-B4E4-4749-9AE1-816BC0FCBD82}" srcOrd="1" destOrd="0" parTransId="{69C50803-C337-492D-97F0-A25B44123A63}" sibTransId="{22837656-7A5D-4FBE-ABCC-0F1C39DA2733}"/>
    <dgm:cxn modelId="{5EE9A4DD-C73C-46FC-B586-C4DD5F1D1A67}" type="presOf" srcId="{03C7D464-7D96-4DED-9978-CFA121FF1DB4}" destId="{D6C96FF1-7A8C-4039-AAE7-B2615CEA78A7}" srcOrd="0" destOrd="0" presId="urn:microsoft.com/office/officeart/2018/2/layout/IconVerticalSolidList"/>
    <dgm:cxn modelId="{BC7310F0-B6A7-438A-BFBE-C75DFA329A79}" srcId="{74F1AE31-4BDB-4AEF-9CF9-4AEA0686829F}" destId="{03C7D464-7D96-4DED-9978-CFA121FF1DB4}" srcOrd="0" destOrd="0" parTransId="{C5BB42A1-B4F6-4760-A117-BDF1435B92B9}" sibTransId="{D5CD42C2-1801-411A-A567-52CD2391E0CC}"/>
    <dgm:cxn modelId="{0E1E97F0-BB87-8447-BE28-81F5B49CB81D}" type="presOf" srcId="{A0C0DD49-612B-474A-B108-DEC96A2BF2B2}" destId="{0E1DAC98-40B7-244E-AC10-73302235570F}" srcOrd="0" destOrd="0" presId="urn:microsoft.com/office/officeart/2018/2/layout/IconVerticalSolidList"/>
    <dgm:cxn modelId="{04C610FE-E556-45FB-B829-F8E410F88D04}" srcId="{74F1AE31-4BDB-4AEF-9CF9-4AEA0686829F}" destId="{44667716-3FF8-4A3E-A23D-C4EB8DA5B671}" srcOrd="5" destOrd="0" parTransId="{7D660B6D-0093-46D4-AFAD-75C7FA936D34}" sibTransId="{7500C60A-631C-499F-AA93-B102649F6429}"/>
    <dgm:cxn modelId="{B758EE21-6E63-411A-A3FD-9C26900B6B36}" type="presParOf" srcId="{B11C57A3-88EA-491E-9069-7DD077D93E65}" destId="{11051DB7-5EFD-439D-AFE3-F59447695DF2}" srcOrd="0" destOrd="0" presId="urn:microsoft.com/office/officeart/2018/2/layout/IconVerticalSolidList"/>
    <dgm:cxn modelId="{BBF7520F-893B-466E-9CD7-DCD79991C790}" type="presParOf" srcId="{11051DB7-5EFD-439D-AFE3-F59447695DF2}" destId="{C80FBCD6-F7DE-4893-9727-D13A2CE8655D}" srcOrd="0" destOrd="0" presId="urn:microsoft.com/office/officeart/2018/2/layout/IconVerticalSolidList"/>
    <dgm:cxn modelId="{30D0E7FE-4646-48E9-9230-C19E099D7A0C}" type="presParOf" srcId="{11051DB7-5EFD-439D-AFE3-F59447695DF2}" destId="{0A5EA42D-D459-40E5-8205-BB7C47E5C4BD}" srcOrd="1" destOrd="0" presId="urn:microsoft.com/office/officeart/2018/2/layout/IconVerticalSolidList"/>
    <dgm:cxn modelId="{90CFB7A8-095C-49A4-A795-CF28651E00AD}" type="presParOf" srcId="{11051DB7-5EFD-439D-AFE3-F59447695DF2}" destId="{6DC7359D-20CF-4D8A-AE3F-515C4C4AAF85}" srcOrd="2" destOrd="0" presId="urn:microsoft.com/office/officeart/2018/2/layout/IconVerticalSolidList"/>
    <dgm:cxn modelId="{3FCFB421-5151-49C6-93E0-8E74B1CD0D78}" type="presParOf" srcId="{11051DB7-5EFD-439D-AFE3-F59447695DF2}" destId="{D6C96FF1-7A8C-4039-AAE7-B2615CEA78A7}" srcOrd="3" destOrd="0" presId="urn:microsoft.com/office/officeart/2018/2/layout/IconVerticalSolidList"/>
    <dgm:cxn modelId="{3129ACB6-C624-4A96-97BF-361B9E5F6EC5}" type="presParOf" srcId="{B11C57A3-88EA-491E-9069-7DD077D93E65}" destId="{0F9C68EC-D107-4423-96A5-411DD5008522}" srcOrd="1" destOrd="0" presId="urn:microsoft.com/office/officeart/2018/2/layout/IconVerticalSolidList"/>
    <dgm:cxn modelId="{7B5D6A11-DC71-45B8-BBFB-315E7E9FA328}" type="presParOf" srcId="{B11C57A3-88EA-491E-9069-7DD077D93E65}" destId="{7C8B9FA5-BA09-46E0-8D10-EF7F2A931C4B}" srcOrd="2" destOrd="0" presId="urn:microsoft.com/office/officeart/2018/2/layout/IconVerticalSolidList"/>
    <dgm:cxn modelId="{7DC7FFA1-0DD5-4E6A-8320-C194924DB9F9}" type="presParOf" srcId="{7C8B9FA5-BA09-46E0-8D10-EF7F2A931C4B}" destId="{1B3F6F26-31BC-4483-8842-61D5BA02FCA1}" srcOrd="0" destOrd="0" presId="urn:microsoft.com/office/officeart/2018/2/layout/IconVerticalSolidList"/>
    <dgm:cxn modelId="{E311B612-0D7D-4E3F-9239-ED612B33FBEC}" type="presParOf" srcId="{7C8B9FA5-BA09-46E0-8D10-EF7F2A931C4B}" destId="{BA5DC396-7A5F-4603-B60F-61B64C3D4754}" srcOrd="1" destOrd="0" presId="urn:microsoft.com/office/officeart/2018/2/layout/IconVerticalSolidList"/>
    <dgm:cxn modelId="{CF467F2A-B23E-42FF-A96E-811A3844F6E7}" type="presParOf" srcId="{7C8B9FA5-BA09-46E0-8D10-EF7F2A931C4B}" destId="{2EDEA8BD-ED22-435C-A910-43DEE5789CC4}" srcOrd="2" destOrd="0" presId="urn:microsoft.com/office/officeart/2018/2/layout/IconVerticalSolidList"/>
    <dgm:cxn modelId="{20BAF941-AF24-4419-B654-5F9AAB423DC0}" type="presParOf" srcId="{7C8B9FA5-BA09-46E0-8D10-EF7F2A931C4B}" destId="{9775C06B-750C-4E72-A22E-071D18B5BE1C}" srcOrd="3" destOrd="0" presId="urn:microsoft.com/office/officeart/2018/2/layout/IconVerticalSolidList"/>
    <dgm:cxn modelId="{199BE46F-F1AF-420F-BD8C-9ACC8C56F9C9}" type="presParOf" srcId="{B11C57A3-88EA-491E-9069-7DD077D93E65}" destId="{99A46CE1-5626-43DC-9B17-4A531233D0AE}" srcOrd="3" destOrd="0" presId="urn:microsoft.com/office/officeart/2018/2/layout/IconVerticalSolidList"/>
    <dgm:cxn modelId="{8692DB4C-FF49-8642-9275-5A09821AECDD}" type="presParOf" srcId="{B11C57A3-88EA-491E-9069-7DD077D93E65}" destId="{458E5E24-C26D-1141-86FD-317257637AD1}" srcOrd="4" destOrd="0" presId="urn:microsoft.com/office/officeart/2018/2/layout/IconVerticalSolidList"/>
    <dgm:cxn modelId="{9A1594F9-8154-BE40-90F8-313409ECCBA4}" type="presParOf" srcId="{458E5E24-C26D-1141-86FD-317257637AD1}" destId="{8A2B8706-22B0-DC43-82AF-7EA9095D3C64}" srcOrd="0" destOrd="0" presId="urn:microsoft.com/office/officeart/2018/2/layout/IconVerticalSolidList"/>
    <dgm:cxn modelId="{9E47DA71-DBFF-B244-AF59-5E82974518C4}" type="presParOf" srcId="{458E5E24-C26D-1141-86FD-317257637AD1}" destId="{889D596A-3754-EA47-897B-E71A15716A26}" srcOrd="1" destOrd="0" presId="urn:microsoft.com/office/officeart/2018/2/layout/IconVerticalSolidList"/>
    <dgm:cxn modelId="{6F996C50-7F8E-D74C-9238-548406A472B6}" type="presParOf" srcId="{458E5E24-C26D-1141-86FD-317257637AD1}" destId="{61317BBE-4854-5B4A-89BD-3C0D256ED983}" srcOrd="2" destOrd="0" presId="urn:microsoft.com/office/officeart/2018/2/layout/IconVerticalSolidList"/>
    <dgm:cxn modelId="{6AB55C39-F0D5-B74E-9474-80A8A012DD4F}" type="presParOf" srcId="{458E5E24-C26D-1141-86FD-317257637AD1}" destId="{F84378F9-E3E3-294E-879E-2EE17AD3D8DC}" srcOrd="3" destOrd="0" presId="urn:microsoft.com/office/officeart/2018/2/layout/IconVerticalSolidList"/>
    <dgm:cxn modelId="{0A472715-6396-924B-9450-75745DCAA445}" type="presParOf" srcId="{B11C57A3-88EA-491E-9069-7DD077D93E65}" destId="{7FBA312B-5987-C146-B53F-7837ADF885E9}" srcOrd="5" destOrd="0" presId="urn:microsoft.com/office/officeart/2018/2/layout/IconVerticalSolidList"/>
    <dgm:cxn modelId="{136AC6D9-B1DA-423D-B3F1-C52520EF82E5}" type="presParOf" srcId="{B11C57A3-88EA-491E-9069-7DD077D93E65}" destId="{2523547A-FED0-402A-AD21-37F42C88D51B}" srcOrd="6" destOrd="0" presId="urn:microsoft.com/office/officeart/2018/2/layout/IconVerticalSolidList"/>
    <dgm:cxn modelId="{E4F610EE-C18E-44B9-AC2D-57ED103A4681}" type="presParOf" srcId="{2523547A-FED0-402A-AD21-37F42C88D51B}" destId="{7A490030-F4B7-42AD-996F-DD5CBE6BCB73}" srcOrd="0" destOrd="0" presId="urn:microsoft.com/office/officeart/2018/2/layout/IconVerticalSolidList"/>
    <dgm:cxn modelId="{758338E2-F83E-4DD0-AC9A-1553F35B9EC4}" type="presParOf" srcId="{2523547A-FED0-402A-AD21-37F42C88D51B}" destId="{3E0792DD-EABA-41E6-9205-2B49FCA273F8}" srcOrd="1" destOrd="0" presId="urn:microsoft.com/office/officeart/2018/2/layout/IconVerticalSolidList"/>
    <dgm:cxn modelId="{27BCF792-382F-414C-952B-995C79174683}" type="presParOf" srcId="{2523547A-FED0-402A-AD21-37F42C88D51B}" destId="{D90D7613-EF3E-43B2-A865-6B4C6D791F9F}" srcOrd="2" destOrd="0" presId="urn:microsoft.com/office/officeart/2018/2/layout/IconVerticalSolidList"/>
    <dgm:cxn modelId="{3B8EA414-1F16-4EB5-A70C-BF6636A3B7EF}" type="presParOf" srcId="{2523547A-FED0-402A-AD21-37F42C88D51B}" destId="{37440676-5AFD-4CBF-B481-7AE1532B5DC4}" srcOrd="3" destOrd="0" presId="urn:microsoft.com/office/officeart/2018/2/layout/IconVerticalSolidList"/>
    <dgm:cxn modelId="{6C035537-171A-4DF2-B5A2-5FE868C4804E}" type="presParOf" srcId="{B11C57A3-88EA-491E-9069-7DD077D93E65}" destId="{3F903D27-1330-4675-B977-0E0C2C737618}" srcOrd="7" destOrd="0" presId="urn:microsoft.com/office/officeart/2018/2/layout/IconVerticalSolidList"/>
    <dgm:cxn modelId="{4AB4D7C8-34D5-AB44-95A2-F631C5026F26}" type="presParOf" srcId="{B11C57A3-88EA-491E-9069-7DD077D93E65}" destId="{4620BB98-8EE6-D44E-BA44-B948C7183A22}" srcOrd="8" destOrd="0" presId="urn:microsoft.com/office/officeart/2018/2/layout/IconVerticalSolidList"/>
    <dgm:cxn modelId="{0C294C39-FF3D-AA48-BF88-46B98E812A47}" type="presParOf" srcId="{4620BB98-8EE6-D44E-BA44-B948C7183A22}" destId="{2D55DEF3-11FD-974A-B361-9DE2D30BFAA3}" srcOrd="0" destOrd="0" presId="urn:microsoft.com/office/officeart/2018/2/layout/IconVerticalSolidList"/>
    <dgm:cxn modelId="{CD969A14-8EAF-E943-B045-3BCD51C054C1}" type="presParOf" srcId="{4620BB98-8EE6-D44E-BA44-B948C7183A22}" destId="{EDF3AF85-DD8E-8D41-A2AD-FE09F73C4F0F}" srcOrd="1" destOrd="0" presId="urn:microsoft.com/office/officeart/2018/2/layout/IconVerticalSolidList"/>
    <dgm:cxn modelId="{952C2235-564D-C649-B9C9-75B7F4466A89}" type="presParOf" srcId="{4620BB98-8EE6-D44E-BA44-B948C7183A22}" destId="{676D9959-653C-5D44-9BDF-475F34CAC031}" srcOrd="2" destOrd="0" presId="urn:microsoft.com/office/officeart/2018/2/layout/IconVerticalSolidList"/>
    <dgm:cxn modelId="{E00EAB4E-9459-1B40-9812-1F32EE32A47F}" type="presParOf" srcId="{4620BB98-8EE6-D44E-BA44-B948C7183A22}" destId="{AC89E026-8E42-4648-A66C-71B45B993073}" srcOrd="3" destOrd="0" presId="urn:microsoft.com/office/officeart/2018/2/layout/IconVerticalSolidList"/>
    <dgm:cxn modelId="{495B614C-CABF-1140-9731-289E87E55269}" type="presParOf" srcId="{B11C57A3-88EA-491E-9069-7DD077D93E65}" destId="{42076D2B-0C97-E441-A51D-B5AB5EACAAC7}" srcOrd="9" destOrd="0" presId="urn:microsoft.com/office/officeart/2018/2/layout/IconVerticalSolidList"/>
    <dgm:cxn modelId="{59EEF0EA-99D9-4478-BE2A-EDDFD50D4549}" type="presParOf" srcId="{B11C57A3-88EA-491E-9069-7DD077D93E65}" destId="{8A0B5CA2-A2D3-479B-9404-DABEECF003D6}" srcOrd="10" destOrd="0" presId="urn:microsoft.com/office/officeart/2018/2/layout/IconVerticalSolidList"/>
    <dgm:cxn modelId="{9DD66FFE-F28E-4B3F-90B2-4A3EF8E42B20}" type="presParOf" srcId="{8A0B5CA2-A2D3-479B-9404-DABEECF003D6}" destId="{15690EDF-37C1-4EA8-9693-923325356FE0}" srcOrd="0" destOrd="0" presId="urn:microsoft.com/office/officeart/2018/2/layout/IconVerticalSolidList"/>
    <dgm:cxn modelId="{1536B48C-DCF5-4E16-B445-73C014F9665D}" type="presParOf" srcId="{8A0B5CA2-A2D3-479B-9404-DABEECF003D6}" destId="{7CEF96F6-C96F-4792-BB21-936492494DAC}" srcOrd="1" destOrd="0" presId="urn:microsoft.com/office/officeart/2018/2/layout/IconVerticalSolidList"/>
    <dgm:cxn modelId="{7B9304C7-ED0C-4AF2-8746-7A85B5860355}" type="presParOf" srcId="{8A0B5CA2-A2D3-479B-9404-DABEECF003D6}" destId="{11F3030F-4D8E-4D6C-B6BB-BCEE105ABC2C}" srcOrd="2" destOrd="0" presId="urn:microsoft.com/office/officeart/2018/2/layout/IconVerticalSolidList"/>
    <dgm:cxn modelId="{8FE442F2-C757-49F5-8109-4FE275AFE3C7}" type="presParOf" srcId="{8A0B5CA2-A2D3-479B-9404-DABEECF003D6}" destId="{5AE8B591-C129-4543-BF86-8922A746420D}" srcOrd="3" destOrd="0" presId="urn:microsoft.com/office/officeart/2018/2/layout/IconVerticalSolidList"/>
    <dgm:cxn modelId="{C65397AA-972B-48EA-A4D9-5F9BF4C76FB3}" type="presParOf" srcId="{B11C57A3-88EA-491E-9069-7DD077D93E65}" destId="{A18D9BF6-AB35-495E-BD15-D8B3687EC3DF}" srcOrd="11" destOrd="0" presId="urn:microsoft.com/office/officeart/2018/2/layout/IconVerticalSolidList"/>
    <dgm:cxn modelId="{9D7F9DC7-5FD9-BF46-9935-686C5ACAB1F9}" type="presParOf" srcId="{B11C57A3-88EA-491E-9069-7DD077D93E65}" destId="{C12C5EDF-4B96-F24B-A46A-21923D4D2022}" srcOrd="12" destOrd="0" presId="urn:microsoft.com/office/officeart/2018/2/layout/IconVerticalSolidList"/>
    <dgm:cxn modelId="{DD97BA0B-6CA5-8B47-AB88-8EF85C198D80}" type="presParOf" srcId="{C12C5EDF-4B96-F24B-A46A-21923D4D2022}" destId="{AF203830-8D2E-394C-BFAA-7D4F35CB1A98}" srcOrd="0" destOrd="0" presId="urn:microsoft.com/office/officeart/2018/2/layout/IconVerticalSolidList"/>
    <dgm:cxn modelId="{DB7CD164-AFD5-1A46-91E3-1951065D50A4}" type="presParOf" srcId="{C12C5EDF-4B96-F24B-A46A-21923D4D2022}" destId="{9FBE37E1-C34F-3F4E-A08F-E7342BE511DB}" srcOrd="1" destOrd="0" presId="urn:microsoft.com/office/officeart/2018/2/layout/IconVerticalSolidList"/>
    <dgm:cxn modelId="{764D2A54-76A7-FE46-9FE5-0A7C4E1E10EB}" type="presParOf" srcId="{C12C5EDF-4B96-F24B-A46A-21923D4D2022}" destId="{E1C991D9-9FBB-A047-B64A-65491490560A}" srcOrd="2" destOrd="0" presId="urn:microsoft.com/office/officeart/2018/2/layout/IconVerticalSolidList"/>
    <dgm:cxn modelId="{C11845A9-BB1A-C844-B357-E9F68931FD0C}" type="presParOf" srcId="{C12C5EDF-4B96-F24B-A46A-21923D4D2022}" destId="{F26A6DC6-C9A4-8741-9A86-54A26FAB096C}" srcOrd="3" destOrd="0" presId="urn:microsoft.com/office/officeart/2018/2/layout/IconVerticalSolidList"/>
    <dgm:cxn modelId="{14C8BC44-AA93-8D43-9F0C-57123FB95BE2}" type="presParOf" srcId="{B11C57A3-88EA-491E-9069-7DD077D93E65}" destId="{4004DF17-4648-5C4B-BFE6-6FF37F738B72}" srcOrd="13" destOrd="0" presId="urn:microsoft.com/office/officeart/2018/2/layout/IconVerticalSolidList"/>
    <dgm:cxn modelId="{5CDAC300-235A-9B45-AD77-AEE4EB1A3671}" type="presParOf" srcId="{B11C57A3-88EA-491E-9069-7DD077D93E65}" destId="{6DFE8F58-AFEF-BC47-80A2-74CC4F3501DE}" srcOrd="14" destOrd="0" presId="urn:microsoft.com/office/officeart/2018/2/layout/IconVerticalSolidList"/>
    <dgm:cxn modelId="{79066386-982B-434A-B645-7125CBBDCE36}" type="presParOf" srcId="{6DFE8F58-AFEF-BC47-80A2-74CC4F3501DE}" destId="{C60804C9-FF19-D143-B32D-133D7657CBD8}" srcOrd="0" destOrd="0" presId="urn:microsoft.com/office/officeart/2018/2/layout/IconVerticalSolidList"/>
    <dgm:cxn modelId="{27E3392B-E391-6F42-83A5-83A656D67C98}" type="presParOf" srcId="{6DFE8F58-AFEF-BC47-80A2-74CC4F3501DE}" destId="{412BDA5A-ED7A-5249-88E7-0D974CB012A1}" srcOrd="1" destOrd="0" presId="urn:microsoft.com/office/officeart/2018/2/layout/IconVerticalSolidList"/>
    <dgm:cxn modelId="{90D9AB66-53AC-3649-B376-F07A4F7D8903}" type="presParOf" srcId="{6DFE8F58-AFEF-BC47-80A2-74CC4F3501DE}" destId="{550C5E38-DC3E-0A4A-A97B-E9EC98315FA0}" srcOrd="2" destOrd="0" presId="urn:microsoft.com/office/officeart/2018/2/layout/IconVerticalSolidList"/>
    <dgm:cxn modelId="{D4D60473-0F2B-7A41-9852-591E7E0D96E6}" type="presParOf" srcId="{6DFE8F58-AFEF-BC47-80A2-74CC4F3501DE}" destId="{FC44C708-8CA0-2646-9DDF-62FD58F987D2}" srcOrd="3" destOrd="0" presId="urn:microsoft.com/office/officeart/2018/2/layout/IconVerticalSolidList"/>
    <dgm:cxn modelId="{1364AA39-F391-CD4E-9B0E-47CE7DA1E232}" type="presParOf" srcId="{B11C57A3-88EA-491E-9069-7DD077D93E65}" destId="{FD1E274F-A782-DE42-8FDC-F5D7C161E53C}" srcOrd="15" destOrd="0" presId="urn:microsoft.com/office/officeart/2018/2/layout/IconVerticalSolidList"/>
    <dgm:cxn modelId="{EF8C1148-8DBA-FF43-86B2-DF347BC15F0E}" type="presParOf" srcId="{B11C57A3-88EA-491E-9069-7DD077D93E65}" destId="{BE6CE1D4-7447-6042-B0B1-64ACAE7824A6}" srcOrd="16" destOrd="0" presId="urn:microsoft.com/office/officeart/2018/2/layout/IconVerticalSolidList"/>
    <dgm:cxn modelId="{2E1B1026-0C87-A741-A40D-2895661F7C66}" type="presParOf" srcId="{BE6CE1D4-7447-6042-B0B1-64ACAE7824A6}" destId="{5432196E-57C4-494C-8E9B-CC35FEE5AB4B}" srcOrd="0" destOrd="0" presId="urn:microsoft.com/office/officeart/2018/2/layout/IconVerticalSolidList"/>
    <dgm:cxn modelId="{1B9C875A-2436-BA46-83AF-8AF8433DA68A}" type="presParOf" srcId="{BE6CE1D4-7447-6042-B0B1-64ACAE7824A6}" destId="{7A8FFE6D-E240-ED49-A5C5-4C61A80395DF}" srcOrd="1" destOrd="0" presId="urn:microsoft.com/office/officeart/2018/2/layout/IconVerticalSolidList"/>
    <dgm:cxn modelId="{C3F691E9-F8B9-6B46-A5CD-AAD0CD1CF92D}" type="presParOf" srcId="{BE6CE1D4-7447-6042-B0B1-64ACAE7824A6}" destId="{10051F33-2D74-9D43-A2BA-9AD4B7C73C9B}" srcOrd="2" destOrd="0" presId="urn:microsoft.com/office/officeart/2018/2/layout/IconVerticalSolidList"/>
    <dgm:cxn modelId="{75286E88-B9DC-864E-8759-DAB4CF0C8BFA}" type="presParOf" srcId="{BE6CE1D4-7447-6042-B0B1-64ACAE7824A6}" destId="{0E1DAC98-40B7-244E-AC10-73302235570F}" srcOrd="3" destOrd="0" presId="urn:microsoft.com/office/officeart/2018/2/layout/IconVerticalSolidList"/>
    <dgm:cxn modelId="{827CA402-5BC8-F442-8FC7-A3011B680BA7}" type="presParOf" srcId="{B11C57A3-88EA-491E-9069-7DD077D93E65}" destId="{1704FFA2-A2FE-474F-BDDA-C1D34E7C684C}" srcOrd="17" destOrd="0" presId="urn:microsoft.com/office/officeart/2018/2/layout/IconVerticalSolidList"/>
    <dgm:cxn modelId="{8C7F0B21-CF37-4459-96A0-40944AF29988}" type="presParOf" srcId="{B11C57A3-88EA-491E-9069-7DD077D93E65}" destId="{736E4024-3A2C-43F7-ABEB-020EF32E8281}" srcOrd="18" destOrd="0" presId="urn:microsoft.com/office/officeart/2018/2/layout/IconVerticalSolidList"/>
    <dgm:cxn modelId="{FBD17564-29DB-42F1-B54B-32C0711C6F92}" type="presParOf" srcId="{736E4024-3A2C-43F7-ABEB-020EF32E8281}" destId="{F86610DF-A9D8-4975-B8A1-3F1A8D3A5127}" srcOrd="0" destOrd="0" presId="urn:microsoft.com/office/officeart/2018/2/layout/IconVerticalSolidList"/>
    <dgm:cxn modelId="{8A09DBFF-CDBE-4AF1-B364-4E63679A7BB6}" type="presParOf" srcId="{736E4024-3A2C-43F7-ABEB-020EF32E8281}" destId="{B1DDFD96-6C18-4DF2-9071-F6BCCCDDC733}" srcOrd="1" destOrd="0" presId="urn:microsoft.com/office/officeart/2018/2/layout/IconVerticalSolidList"/>
    <dgm:cxn modelId="{17383C74-7BCE-4F36-806D-3F481F4B2630}" type="presParOf" srcId="{736E4024-3A2C-43F7-ABEB-020EF32E8281}" destId="{E507E8C6-2FBF-423E-A0FB-CE5368F27F7E}" srcOrd="2" destOrd="0" presId="urn:microsoft.com/office/officeart/2018/2/layout/IconVerticalSolidList"/>
    <dgm:cxn modelId="{CC8D89EE-0DB5-463E-92A1-74B033E4F653}" type="presParOf" srcId="{736E4024-3A2C-43F7-ABEB-020EF32E8281}" destId="{6C6D8112-AA43-4712-80CF-AE2337E6542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FBCD6-F7DE-4893-9727-D13A2CE8655D}">
      <dsp:nvSpPr>
        <dsp:cNvPr id="0" name=""/>
        <dsp:cNvSpPr/>
      </dsp:nvSpPr>
      <dsp:spPr>
        <a:xfrm>
          <a:off x="0" y="9896"/>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A5EA42D-D459-40E5-8205-BB7C47E5C4BD}">
      <dsp:nvSpPr>
        <dsp:cNvPr id="0" name=""/>
        <dsp:cNvSpPr/>
      </dsp:nvSpPr>
      <dsp:spPr>
        <a:xfrm>
          <a:off x="114147" y="86060"/>
          <a:ext cx="207541" cy="2075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6C96FF1-7A8C-4039-AAE7-B2615CEA78A7}">
      <dsp:nvSpPr>
        <dsp:cNvPr id="0" name=""/>
        <dsp:cNvSpPr/>
      </dsp:nvSpPr>
      <dsp:spPr>
        <a:xfrm>
          <a:off x="435837" y="1157"/>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Setting up: 9:00 – 9:20 Google cloud set up and workshop introduction </a:t>
          </a:r>
        </a:p>
      </dsp:txBody>
      <dsp:txXfrm>
        <a:off x="435837" y="1157"/>
        <a:ext cx="10430912" cy="377348"/>
      </dsp:txXfrm>
    </dsp:sp>
    <dsp:sp modelId="{1B3F6F26-31BC-4483-8842-61D5BA02FCA1}">
      <dsp:nvSpPr>
        <dsp:cNvPr id="0" name=""/>
        <dsp:cNvSpPr/>
      </dsp:nvSpPr>
      <dsp:spPr>
        <a:xfrm>
          <a:off x="0" y="472842"/>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A5DC396-7A5F-4603-B60F-61B64C3D4754}">
      <dsp:nvSpPr>
        <dsp:cNvPr id="0" name=""/>
        <dsp:cNvSpPr/>
      </dsp:nvSpPr>
      <dsp:spPr>
        <a:xfrm>
          <a:off x="114147" y="557746"/>
          <a:ext cx="207541" cy="20754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75C06B-750C-4E72-A22E-071D18B5BE1C}">
      <dsp:nvSpPr>
        <dsp:cNvPr id="0" name=""/>
        <dsp:cNvSpPr/>
      </dsp:nvSpPr>
      <dsp:spPr>
        <a:xfrm>
          <a:off x="435837" y="472842"/>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1: 9:20 – 10:35 Introduction to single-cell pre-processing</a:t>
          </a:r>
        </a:p>
      </dsp:txBody>
      <dsp:txXfrm>
        <a:off x="435837" y="472842"/>
        <a:ext cx="10430912" cy="377348"/>
      </dsp:txXfrm>
    </dsp:sp>
    <dsp:sp modelId="{8A2B8706-22B0-DC43-82AF-7EA9095D3C64}">
      <dsp:nvSpPr>
        <dsp:cNvPr id="0" name=""/>
        <dsp:cNvSpPr/>
      </dsp:nvSpPr>
      <dsp:spPr>
        <a:xfrm>
          <a:off x="0" y="944528"/>
          <a:ext cx="10866750" cy="377348"/>
        </a:xfrm>
        <a:prstGeom prst="roundRect">
          <a:avLst>
            <a:gd name="adj" fmla="val 10000"/>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9D596A-3754-EA47-897B-E71A15716A26}">
      <dsp:nvSpPr>
        <dsp:cNvPr id="0" name=""/>
        <dsp:cNvSpPr/>
      </dsp:nvSpPr>
      <dsp:spPr>
        <a:xfrm>
          <a:off x="114147" y="1029431"/>
          <a:ext cx="207541" cy="20754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84378F9-E3E3-294E-879E-2EE17AD3D8DC}">
      <dsp:nvSpPr>
        <dsp:cNvPr id="0" name=""/>
        <dsp:cNvSpPr/>
      </dsp:nvSpPr>
      <dsp:spPr>
        <a:xfrm>
          <a:off x="435837" y="94452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10:35 – 10:50</a:t>
          </a:r>
        </a:p>
      </dsp:txBody>
      <dsp:txXfrm>
        <a:off x="435837" y="944528"/>
        <a:ext cx="10430912" cy="377348"/>
      </dsp:txXfrm>
    </dsp:sp>
    <dsp:sp modelId="{7A490030-F4B7-42AD-996F-DD5CBE6BCB73}">
      <dsp:nvSpPr>
        <dsp:cNvPr id="0" name=""/>
        <dsp:cNvSpPr/>
      </dsp:nvSpPr>
      <dsp:spPr>
        <a:xfrm>
          <a:off x="0" y="1416213"/>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E0792DD-EABA-41E6-9205-2B49FCA273F8}">
      <dsp:nvSpPr>
        <dsp:cNvPr id="0" name=""/>
        <dsp:cNvSpPr/>
      </dsp:nvSpPr>
      <dsp:spPr>
        <a:xfrm>
          <a:off x="114147" y="1501116"/>
          <a:ext cx="207541" cy="20754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7440676-5AFD-4CBF-B481-7AE1532B5DC4}">
      <dsp:nvSpPr>
        <dsp:cNvPr id="0" name=""/>
        <dsp:cNvSpPr/>
      </dsp:nvSpPr>
      <dsp:spPr>
        <a:xfrm>
          <a:off x="435837" y="1416213"/>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2: 10:50 – 12:00 Basics of single-cell annotation</a:t>
          </a:r>
        </a:p>
      </dsp:txBody>
      <dsp:txXfrm>
        <a:off x="435837" y="1416213"/>
        <a:ext cx="10430912" cy="377348"/>
      </dsp:txXfrm>
    </dsp:sp>
    <dsp:sp modelId="{2D55DEF3-11FD-974A-B361-9DE2D30BFAA3}">
      <dsp:nvSpPr>
        <dsp:cNvPr id="0" name=""/>
        <dsp:cNvSpPr/>
      </dsp:nvSpPr>
      <dsp:spPr>
        <a:xfrm>
          <a:off x="0" y="1887898"/>
          <a:ext cx="10866750" cy="377348"/>
        </a:xfrm>
        <a:prstGeom prst="roundRect">
          <a:avLst>
            <a:gd name="adj" fmla="val 10000"/>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DF3AF85-DD8E-8D41-A2AD-FE09F73C4F0F}">
      <dsp:nvSpPr>
        <dsp:cNvPr id="0" name=""/>
        <dsp:cNvSpPr/>
      </dsp:nvSpPr>
      <dsp:spPr>
        <a:xfrm>
          <a:off x="114147" y="1972802"/>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C89E026-8E42-4648-A66C-71B45B993073}">
      <dsp:nvSpPr>
        <dsp:cNvPr id="0" name=""/>
        <dsp:cNvSpPr/>
      </dsp:nvSpPr>
      <dsp:spPr>
        <a:xfrm>
          <a:off x="435837" y="188789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LUNCH: 12:00 – 13:00</a:t>
          </a:r>
        </a:p>
      </dsp:txBody>
      <dsp:txXfrm>
        <a:off x="435837" y="1887898"/>
        <a:ext cx="10430912" cy="377348"/>
      </dsp:txXfrm>
    </dsp:sp>
    <dsp:sp modelId="{15690EDF-37C1-4EA8-9693-923325356FE0}">
      <dsp:nvSpPr>
        <dsp:cNvPr id="0" name=""/>
        <dsp:cNvSpPr/>
      </dsp:nvSpPr>
      <dsp:spPr>
        <a:xfrm>
          <a:off x="0" y="2359584"/>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CEF96F6-C96F-4792-BB21-936492494DAC}">
      <dsp:nvSpPr>
        <dsp:cNvPr id="0" name=""/>
        <dsp:cNvSpPr/>
      </dsp:nvSpPr>
      <dsp:spPr>
        <a:xfrm>
          <a:off x="114147" y="2444487"/>
          <a:ext cx="207541" cy="20754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E8B591-C129-4543-BF86-8922A746420D}">
      <dsp:nvSpPr>
        <dsp:cNvPr id="0" name=""/>
        <dsp:cNvSpPr/>
      </dsp:nvSpPr>
      <dsp:spPr>
        <a:xfrm>
          <a:off x="435837" y="235958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3: 13:00 – 13:45 </a:t>
          </a:r>
          <a:r>
            <a:rPr lang="en-GB" sz="1600" kern="1200" dirty="0"/>
            <a:t>Introduction to trajectory analysis</a:t>
          </a:r>
          <a:endParaRPr lang="en-US" sz="1600" kern="1200" dirty="0"/>
        </a:p>
      </dsp:txBody>
      <dsp:txXfrm>
        <a:off x="435837" y="2359584"/>
        <a:ext cx="10430912" cy="377348"/>
      </dsp:txXfrm>
    </dsp:sp>
    <dsp:sp modelId="{AF203830-8D2E-394C-BFAA-7D4F35CB1A98}">
      <dsp:nvSpPr>
        <dsp:cNvPr id="0" name=""/>
        <dsp:cNvSpPr/>
      </dsp:nvSpPr>
      <dsp:spPr>
        <a:xfrm>
          <a:off x="0" y="2831269"/>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FBE37E1-C34F-3F4E-A08F-E7342BE511DB}">
      <dsp:nvSpPr>
        <dsp:cNvPr id="0" name=""/>
        <dsp:cNvSpPr/>
      </dsp:nvSpPr>
      <dsp:spPr>
        <a:xfrm>
          <a:off x="114147" y="2916172"/>
          <a:ext cx="207541" cy="20754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6A6DC6-C9A4-8741-9A86-54A26FAB096C}">
      <dsp:nvSpPr>
        <dsp:cNvPr id="0" name=""/>
        <dsp:cNvSpPr/>
      </dsp:nvSpPr>
      <dsp:spPr>
        <a:xfrm>
          <a:off x="435837" y="2831269"/>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4: 13:45 </a:t>
          </a:r>
          <a:r>
            <a:rPr lang="en-US" sz="1600" kern="1200" dirty="0"/>
            <a:t>– 14:30 </a:t>
          </a:r>
          <a:r>
            <a:rPr lang="en-GB" sz="1600" kern="1200" dirty="0"/>
            <a:t>Assessing appropriateness of trajectory</a:t>
          </a:r>
        </a:p>
      </dsp:txBody>
      <dsp:txXfrm>
        <a:off x="435837" y="2831269"/>
        <a:ext cx="10430912" cy="377348"/>
      </dsp:txXfrm>
    </dsp:sp>
    <dsp:sp modelId="{C60804C9-FF19-D143-B32D-133D7657CBD8}">
      <dsp:nvSpPr>
        <dsp:cNvPr id="0" name=""/>
        <dsp:cNvSpPr/>
      </dsp:nvSpPr>
      <dsp:spPr>
        <a:xfrm>
          <a:off x="0" y="3302954"/>
          <a:ext cx="10866750" cy="377348"/>
        </a:xfrm>
        <a:prstGeom prst="roundRect">
          <a:avLst>
            <a:gd name="adj" fmla="val 10000"/>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12BDA5A-ED7A-5249-88E7-0D974CB012A1}">
      <dsp:nvSpPr>
        <dsp:cNvPr id="0" name=""/>
        <dsp:cNvSpPr/>
      </dsp:nvSpPr>
      <dsp:spPr>
        <a:xfrm>
          <a:off x="114147" y="3387858"/>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C44C708-8CA0-2646-9DDF-62FD58F987D2}">
      <dsp:nvSpPr>
        <dsp:cNvPr id="0" name=""/>
        <dsp:cNvSpPr/>
      </dsp:nvSpPr>
      <dsp:spPr>
        <a:xfrm>
          <a:off x="435837" y="330295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14:30 – 14:45</a:t>
          </a:r>
        </a:p>
      </dsp:txBody>
      <dsp:txXfrm>
        <a:off x="435837" y="3302954"/>
        <a:ext cx="10430912" cy="377348"/>
      </dsp:txXfrm>
    </dsp:sp>
    <dsp:sp modelId="{5432196E-57C4-494C-8E9B-CC35FEE5AB4B}">
      <dsp:nvSpPr>
        <dsp:cNvPr id="0" name=""/>
        <dsp:cNvSpPr/>
      </dsp:nvSpPr>
      <dsp:spPr>
        <a:xfrm>
          <a:off x="0" y="3774640"/>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8FFE6D-E240-ED49-A5C5-4C61A80395DF}">
      <dsp:nvSpPr>
        <dsp:cNvPr id="0" name=""/>
        <dsp:cNvSpPr/>
      </dsp:nvSpPr>
      <dsp:spPr>
        <a:xfrm>
          <a:off x="114147" y="3859543"/>
          <a:ext cx="207541" cy="20754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E1DAC98-40B7-244E-AC10-73302235570F}">
      <dsp:nvSpPr>
        <dsp:cNvPr id="0" name=""/>
        <dsp:cNvSpPr/>
      </dsp:nvSpPr>
      <dsp:spPr>
        <a:xfrm>
          <a:off x="435837" y="3774640"/>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5: 14:45 </a:t>
          </a:r>
          <a:r>
            <a:rPr lang="en-US" sz="1600" kern="1200" dirty="0"/>
            <a:t>–</a:t>
          </a:r>
          <a:r>
            <a:rPr lang="en-GB" sz="1600" kern="1200" dirty="0"/>
            <a:t> 15:45 Characterisation of the trajectory</a:t>
          </a:r>
        </a:p>
      </dsp:txBody>
      <dsp:txXfrm>
        <a:off x="435837" y="3774640"/>
        <a:ext cx="10430912" cy="377348"/>
      </dsp:txXfrm>
    </dsp:sp>
    <dsp:sp modelId="{F86610DF-A9D8-4975-B8A1-3F1A8D3A5127}">
      <dsp:nvSpPr>
        <dsp:cNvPr id="0" name=""/>
        <dsp:cNvSpPr/>
      </dsp:nvSpPr>
      <dsp:spPr>
        <a:xfrm>
          <a:off x="0" y="4246325"/>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1DDFD96-6C18-4DF2-9071-F6BCCCDDC733}">
      <dsp:nvSpPr>
        <dsp:cNvPr id="0" name=""/>
        <dsp:cNvSpPr/>
      </dsp:nvSpPr>
      <dsp:spPr>
        <a:xfrm>
          <a:off x="114147" y="4331228"/>
          <a:ext cx="207541" cy="207541"/>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C6D8112-AA43-4712-80CF-AE2337E6542C}">
      <dsp:nvSpPr>
        <dsp:cNvPr id="0" name=""/>
        <dsp:cNvSpPr/>
      </dsp:nvSpPr>
      <dsp:spPr>
        <a:xfrm>
          <a:off x="435837" y="4246325"/>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Wrap up: 16:00 – 16:15 Conclusion and wrap up</a:t>
          </a:r>
        </a:p>
      </dsp:txBody>
      <dsp:txXfrm>
        <a:off x="435837" y="4246325"/>
        <a:ext cx="10430912" cy="377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FBCD6-F7DE-4893-9727-D13A2CE8655D}">
      <dsp:nvSpPr>
        <dsp:cNvPr id="0" name=""/>
        <dsp:cNvSpPr/>
      </dsp:nvSpPr>
      <dsp:spPr>
        <a:xfrm>
          <a:off x="0" y="9896"/>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A5EA42D-D459-40E5-8205-BB7C47E5C4BD}">
      <dsp:nvSpPr>
        <dsp:cNvPr id="0" name=""/>
        <dsp:cNvSpPr/>
      </dsp:nvSpPr>
      <dsp:spPr>
        <a:xfrm>
          <a:off x="114147" y="86060"/>
          <a:ext cx="207541" cy="2075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6C96FF1-7A8C-4039-AAE7-B2615CEA78A7}">
      <dsp:nvSpPr>
        <dsp:cNvPr id="0" name=""/>
        <dsp:cNvSpPr/>
      </dsp:nvSpPr>
      <dsp:spPr>
        <a:xfrm>
          <a:off x="435837" y="1157"/>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Setting up: 9:00 – 9:20 Google cloud set up and workshop introduction </a:t>
          </a:r>
        </a:p>
      </dsp:txBody>
      <dsp:txXfrm>
        <a:off x="435837" y="1157"/>
        <a:ext cx="10430912" cy="377348"/>
      </dsp:txXfrm>
    </dsp:sp>
    <dsp:sp modelId="{1B3F6F26-31BC-4483-8842-61D5BA02FCA1}">
      <dsp:nvSpPr>
        <dsp:cNvPr id="0" name=""/>
        <dsp:cNvSpPr/>
      </dsp:nvSpPr>
      <dsp:spPr>
        <a:xfrm>
          <a:off x="0" y="472842"/>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A5DC396-7A5F-4603-B60F-61B64C3D4754}">
      <dsp:nvSpPr>
        <dsp:cNvPr id="0" name=""/>
        <dsp:cNvSpPr/>
      </dsp:nvSpPr>
      <dsp:spPr>
        <a:xfrm>
          <a:off x="114147" y="557746"/>
          <a:ext cx="207541" cy="20754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75C06B-750C-4E72-A22E-071D18B5BE1C}">
      <dsp:nvSpPr>
        <dsp:cNvPr id="0" name=""/>
        <dsp:cNvSpPr/>
      </dsp:nvSpPr>
      <dsp:spPr>
        <a:xfrm>
          <a:off x="435837" y="472842"/>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1: 9:20 – 10:35 Introduction to single-cell pre-processing</a:t>
          </a:r>
        </a:p>
      </dsp:txBody>
      <dsp:txXfrm>
        <a:off x="435837" y="472842"/>
        <a:ext cx="10430912" cy="377348"/>
      </dsp:txXfrm>
    </dsp:sp>
    <dsp:sp modelId="{8A2B8706-22B0-DC43-82AF-7EA9095D3C64}">
      <dsp:nvSpPr>
        <dsp:cNvPr id="0" name=""/>
        <dsp:cNvSpPr/>
      </dsp:nvSpPr>
      <dsp:spPr>
        <a:xfrm>
          <a:off x="0" y="944528"/>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9D596A-3754-EA47-897B-E71A15716A26}">
      <dsp:nvSpPr>
        <dsp:cNvPr id="0" name=""/>
        <dsp:cNvSpPr/>
      </dsp:nvSpPr>
      <dsp:spPr>
        <a:xfrm>
          <a:off x="114147" y="1029431"/>
          <a:ext cx="207541" cy="20754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84378F9-E3E3-294E-879E-2EE17AD3D8DC}">
      <dsp:nvSpPr>
        <dsp:cNvPr id="0" name=""/>
        <dsp:cNvSpPr/>
      </dsp:nvSpPr>
      <dsp:spPr>
        <a:xfrm>
          <a:off x="435837" y="94452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10:35 – 10:50</a:t>
          </a:r>
        </a:p>
      </dsp:txBody>
      <dsp:txXfrm>
        <a:off x="435837" y="944528"/>
        <a:ext cx="10430912" cy="377348"/>
      </dsp:txXfrm>
    </dsp:sp>
    <dsp:sp modelId="{7A490030-F4B7-42AD-996F-DD5CBE6BCB73}">
      <dsp:nvSpPr>
        <dsp:cNvPr id="0" name=""/>
        <dsp:cNvSpPr/>
      </dsp:nvSpPr>
      <dsp:spPr>
        <a:xfrm>
          <a:off x="0" y="1416213"/>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E0792DD-EABA-41E6-9205-2B49FCA273F8}">
      <dsp:nvSpPr>
        <dsp:cNvPr id="0" name=""/>
        <dsp:cNvSpPr/>
      </dsp:nvSpPr>
      <dsp:spPr>
        <a:xfrm>
          <a:off x="114147" y="1501116"/>
          <a:ext cx="207541" cy="20754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7440676-5AFD-4CBF-B481-7AE1532B5DC4}">
      <dsp:nvSpPr>
        <dsp:cNvPr id="0" name=""/>
        <dsp:cNvSpPr/>
      </dsp:nvSpPr>
      <dsp:spPr>
        <a:xfrm>
          <a:off x="435837" y="1416213"/>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2: 10:50 – 12:00 Basics of single-cell annotation</a:t>
          </a:r>
        </a:p>
      </dsp:txBody>
      <dsp:txXfrm>
        <a:off x="435837" y="1416213"/>
        <a:ext cx="10430912" cy="377348"/>
      </dsp:txXfrm>
    </dsp:sp>
    <dsp:sp modelId="{2D55DEF3-11FD-974A-B361-9DE2D30BFAA3}">
      <dsp:nvSpPr>
        <dsp:cNvPr id="0" name=""/>
        <dsp:cNvSpPr/>
      </dsp:nvSpPr>
      <dsp:spPr>
        <a:xfrm>
          <a:off x="0" y="1887898"/>
          <a:ext cx="10866750" cy="377348"/>
        </a:xfrm>
        <a:prstGeom prst="roundRect">
          <a:avLst>
            <a:gd name="adj" fmla="val 10000"/>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DF3AF85-DD8E-8D41-A2AD-FE09F73C4F0F}">
      <dsp:nvSpPr>
        <dsp:cNvPr id="0" name=""/>
        <dsp:cNvSpPr/>
      </dsp:nvSpPr>
      <dsp:spPr>
        <a:xfrm>
          <a:off x="114147" y="1972802"/>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C89E026-8E42-4648-A66C-71B45B993073}">
      <dsp:nvSpPr>
        <dsp:cNvPr id="0" name=""/>
        <dsp:cNvSpPr/>
      </dsp:nvSpPr>
      <dsp:spPr>
        <a:xfrm>
          <a:off x="435837" y="188789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LUNCH: 12:00 – 13:00</a:t>
          </a:r>
        </a:p>
      </dsp:txBody>
      <dsp:txXfrm>
        <a:off x="435837" y="1887898"/>
        <a:ext cx="10430912" cy="377348"/>
      </dsp:txXfrm>
    </dsp:sp>
    <dsp:sp modelId="{15690EDF-37C1-4EA8-9693-923325356FE0}">
      <dsp:nvSpPr>
        <dsp:cNvPr id="0" name=""/>
        <dsp:cNvSpPr/>
      </dsp:nvSpPr>
      <dsp:spPr>
        <a:xfrm>
          <a:off x="0" y="2359584"/>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CEF96F6-C96F-4792-BB21-936492494DAC}">
      <dsp:nvSpPr>
        <dsp:cNvPr id="0" name=""/>
        <dsp:cNvSpPr/>
      </dsp:nvSpPr>
      <dsp:spPr>
        <a:xfrm>
          <a:off x="114147" y="2444487"/>
          <a:ext cx="207541" cy="20754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E8B591-C129-4543-BF86-8922A746420D}">
      <dsp:nvSpPr>
        <dsp:cNvPr id="0" name=""/>
        <dsp:cNvSpPr/>
      </dsp:nvSpPr>
      <dsp:spPr>
        <a:xfrm>
          <a:off x="435837" y="235958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3: 13:00 – 13:45 </a:t>
          </a:r>
          <a:r>
            <a:rPr lang="en-GB" sz="1600" kern="1200" dirty="0"/>
            <a:t>Introduction to trajectory analysis</a:t>
          </a:r>
          <a:endParaRPr lang="en-US" sz="1600" kern="1200" dirty="0"/>
        </a:p>
      </dsp:txBody>
      <dsp:txXfrm>
        <a:off x="435837" y="2359584"/>
        <a:ext cx="10430912" cy="377348"/>
      </dsp:txXfrm>
    </dsp:sp>
    <dsp:sp modelId="{AF203830-8D2E-394C-BFAA-7D4F35CB1A98}">
      <dsp:nvSpPr>
        <dsp:cNvPr id="0" name=""/>
        <dsp:cNvSpPr/>
      </dsp:nvSpPr>
      <dsp:spPr>
        <a:xfrm>
          <a:off x="0" y="2831269"/>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FBE37E1-C34F-3F4E-A08F-E7342BE511DB}">
      <dsp:nvSpPr>
        <dsp:cNvPr id="0" name=""/>
        <dsp:cNvSpPr/>
      </dsp:nvSpPr>
      <dsp:spPr>
        <a:xfrm>
          <a:off x="114147" y="2916172"/>
          <a:ext cx="207541" cy="20754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6A6DC6-C9A4-8741-9A86-54A26FAB096C}">
      <dsp:nvSpPr>
        <dsp:cNvPr id="0" name=""/>
        <dsp:cNvSpPr/>
      </dsp:nvSpPr>
      <dsp:spPr>
        <a:xfrm>
          <a:off x="435837" y="2831269"/>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4: 13:45 </a:t>
          </a:r>
          <a:r>
            <a:rPr lang="en-US" sz="1600" kern="1200" dirty="0"/>
            <a:t>– 14:30 </a:t>
          </a:r>
          <a:r>
            <a:rPr lang="en-GB" sz="1600" kern="1200" dirty="0"/>
            <a:t>Assessing appropriateness of trajectory</a:t>
          </a:r>
        </a:p>
      </dsp:txBody>
      <dsp:txXfrm>
        <a:off x="435837" y="2831269"/>
        <a:ext cx="10430912" cy="377348"/>
      </dsp:txXfrm>
    </dsp:sp>
    <dsp:sp modelId="{C60804C9-FF19-D143-B32D-133D7657CBD8}">
      <dsp:nvSpPr>
        <dsp:cNvPr id="0" name=""/>
        <dsp:cNvSpPr/>
      </dsp:nvSpPr>
      <dsp:spPr>
        <a:xfrm>
          <a:off x="0" y="3302954"/>
          <a:ext cx="10866750" cy="377348"/>
        </a:xfrm>
        <a:prstGeom prst="roundRect">
          <a:avLst>
            <a:gd name="adj" fmla="val 10000"/>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12BDA5A-ED7A-5249-88E7-0D974CB012A1}">
      <dsp:nvSpPr>
        <dsp:cNvPr id="0" name=""/>
        <dsp:cNvSpPr/>
      </dsp:nvSpPr>
      <dsp:spPr>
        <a:xfrm>
          <a:off x="114147" y="3387858"/>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C44C708-8CA0-2646-9DDF-62FD58F987D2}">
      <dsp:nvSpPr>
        <dsp:cNvPr id="0" name=""/>
        <dsp:cNvSpPr/>
      </dsp:nvSpPr>
      <dsp:spPr>
        <a:xfrm>
          <a:off x="435837" y="330295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14:30 – 14:45</a:t>
          </a:r>
        </a:p>
      </dsp:txBody>
      <dsp:txXfrm>
        <a:off x="435837" y="3302954"/>
        <a:ext cx="10430912" cy="377348"/>
      </dsp:txXfrm>
    </dsp:sp>
    <dsp:sp modelId="{5432196E-57C4-494C-8E9B-CC35FEE5AB4B}">
      <dsp:nvSpPr>
        <dsp:cNvPr id="0" name=""/>
        <dsp:cNvSpPr/>
      </dsp:nvSpPr>
      <dsp:spPr>
        <a:xfrm>
          <a:off x="0" y="3774640"/>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8FFE6D-E240-ED49-A5C5-4C61A80395DF}">
      <dsp:nvSpPr>
        <dsp:cNvPr id="0" name=""/>
        <dsp:cNvSpPr/>
      </dsp:nvSpPr>
      <dsp:spPr>
        <a:xfrm>
          <a:off x="114147" y="3859543"/>
          <a:ext cx="207541" cy="20754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E1DAC98-40B7-244E-AC10-73302235570F}">
      <dsp:nvSpPr>
        <dsp:cNvPr id="0" name=""/>
        <dsp:cNvSpPr/>
      </dsp:nvSpPr>
      <dsp:spPr>
        <a:xfrm>
          <a:off x="435837" y="3774640"/>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5: 14:45 </a:t>
          </a:r>
          <a:r>
            <a:rPr lang="en-US" sz="1600" kern="1200" dirty="0"/>
            <a:t>–</a:t>
          </a:r>
          <a:r>
            <a:rPr lang="en-GB" sz="1600" kern="1200" dirty="0"/>
            <a:t> 15:45 Characterisation of the trajectory</a:t>
          </a:r>
        </a:p>
      </dsp:txBody>
      <dsp:txXfrm>
        <a:off x="435837" y="3774640"/>
        <a:ext cx="10430912" cy="377348"/>
      </dsp:txXfrm>
    </dsp:sp>
    <dsp:sp modelId="{F86610DF-A9D8-4975-B8A1-3F1A8D3A5127}">
      <dsp:nvSpPr>
        <dsp:cNvPr id="0" name=""/>
        <dsp:cNvSpPr/>
      </dsp:nvSpPr>
      <dsp:spPr>
        <a:xfrm>
          <a:off x="0" y="4246325"/>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1DDFD96-6C18-4DF2-9071-F6BCCCDDC733}">
      <dsp:nvSpPr>
        <dsp:cNvPr id="0" name=""/>
        <dsp:cNvSpPr/>
      </dsp:nvSpPr>
      <dsp:spPr>
        <a:xfrm>
          <a:off x="114147" y="4331228"/>
          <a:ext cx="207541" cy="207541"/>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C6D8112-AA43-4712-80CF-AE2337E6542C}">
      <dsp:nvSpPr>
        <dsp:cNvPr id="0" name=""/>
        <dsp:cNvSpPr/>
      </dsp:nvSpPr>
      <dsp:spPr>
        <a:xfrm>
          <a:off x="435837" y="4246325"/>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Wrap up: 16:00 – 16:15 Conclusion and wrap up</a:t>
          </a:r>
        </a:p>
      </dsp:txBody>
      <dsp:txXfrm>
        <a:off x="435837" y="4246325"/>
        <a:ext cx="10430912" cy="3773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FBCD6-F7DE-4893-9727-D13A2CE8655D}">
      <dsp:nvSpPr>
        <dsp:cNvPr id="0" name=""/>
        <dsp:cNvSpPr/>
      </dsp:nvSpPr>
      <dsp:spPr>
        <a:xfrm>
          <a:off x="0" y="9896"/>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A5EA42D-D459-40E5-8205-BB7C47E5C4BD}">
      <dsp:nvSpPr>
        <dsp:cNvPr id="0" name=""/>
        <dsp:cNvSpPr/>
      </dsp:nvSpPr>
      <dsp:spPr>
        <a:xfrm>
          <a:off x="114147" y="86060"/>
          <a:ext cx="207541" cy="2075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6C96FF1-7A8C-4039-AAE7-B2615CEA78A7}">
      <dsp:nvSpPr>
        <dsp:cNvPr id="0" name=""/>
        <dsp:cNvSpPr/>
      </dsp:nvSpPr>
      <dsp:spPr>
        <a:xfrm>
          <a:off x="435837" y="1157"/>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Setting up: 9:00 – 9:20 Google cloud set up and workshop introduction </a:t>
          </a:r>
        </a:p>
      </dsp:txBody>
      <dsp:txXfrm>
        <a:off x="435837" y="1157"/>
        <a:ext cx="10430912" cy="377348"/>
      </dsp:txXfrm>
    </dsp:sp>
    <dsp:sp modelId="{1B3F6F26-31BC-4483-8842-61D5BA02FCA1}">
      <dsp:nvSpPr>
        <dsp:cNvPr id="0" name=""/>
        <dsp:cNvSpPr/>
      </dsp:nvSpPr>
      <dsp:spPr>
        <a:xfrm>
          <a:off x="0" y="472842"/>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A5DC396-7A5F-4603-B60F-61B64C3D4754}">
      <dsp:nvSpPr>
        <dsp:cNvPr id="0" name=""/>
        <dsp:cNvSpPr/>
      </dsp:nvSpPr>
      <dsp:spPr>
        <a:xfrm>
          <a:off x="114147" y="557746"/>
          <a:ext cx="207541" cy="20754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75C06B-750C-4E72-A22E-071D18B5BE1C}">
      <dsp:nvSpPr>
        <dsp:cNvPr id="0" name=""/>
        <dsp:cNvSpPr/>
      </dsp:nvSpPr>
      <dsp:spPr>
        <a:xfrm>
          <a:off x="435837" y="472842"/>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1: 9:20 – 10:35 Introduction to single-cell pre-processing</a:t>
          </a:r>
        </a:p>
      </dsp:txBody>
      <dsp:txXfrm>
        <a:off x="435837" y="472842"/>
        <a:ext cx="10430912" cy="377348"/>
      </dsp:txXfrm>
    </dsp:sp>
    <dsp:sp modelId="{8A2B8706-22B0-DC43-82AF-7EA9095D3C64}">
      <dsp:nvSpPr>
        <dsp:cNvPr id="0" name=""/>
        <dsp:cNvSpPr/>
      </dsp:nvSpPr>
      <dsp:spPr>
        <a:xfrm>
          <a:off x="0" y="944528"/>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9D596A-3754-EA47-897B-E71A15716A26}">
      <dsp:nvSpPr>
        <dsp:cNvPr id="0" name=""/>
        <dsp:cNvSpPr/>
      </dsp:nvSpPr>
      <dsp:spPr>
        <a:xfrm>
          <a:off x="114147" y="1029431"/>
          <a:ext cx="207541" cy="20754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84378F9-E3E3-294E-879E-2EE17AD3D8DC}">
      <dsp:nvSpPr>
        <dsp:cNvPr id="0" name=""/>
        <dsp:cNvSpPr/>
      </dsp:nvSpPr>
      <dsp:spPr>
        <a:xfrm>
          <a:off x="435837" y="94452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10:35 – 10:50</a:t>
          </a:r>
        </a:p>
      </dsp:txBody>
      <dsp:txXfrm>
        <a:off x="435837" y="944528"/>
        <a:ext cx="10430912" cy="377348"/>
      </dsp:txXfrm>
    </dsp:sp>
    <dsp:sp modelId="{7A490030-F4B7-42AD-996F-DD5CBE6BCB73}">
      <dsp:nvSpPr>
        <dsp:cNvPr id="0" name=""/>
        <dsp:cNvSpPr/>
      </dsp:nvSpPr>
      <dsp:spPr>
        <a:xfrm>
          <a:off x="0" y="1416213"/>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E0792DD-EABA-41E6-9205-2B49FCA273F8}">
      <dsp:nvSpPr>
        <dsp:cNvPr id="0" name=""/>
        <dsp:cNvSpPr/>
      </dsp:nvSpPr>
      <dsp:spPr>
        <a:xfrm>
          <a:off x="114147" y="1501116"/>
          <a:ext cx="207541" cy="20754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7440676-5AFD-4CBF-B481-7AE1532B5DC4}">
      <dsp:nvSpPr>
        <dsp:cNvPr id="0" name=""/>
        <dsp:cNvSpPr/>
      </dsp:nvSpPr>
      <dsp:spPr>
        <a:xfrm>
          <a:off x="435837" y="1416213"/>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2: 10:50 – 12:00 Basics of single-cell annotation</a:t>
          </a:r>
        </a:p>
      </dsp:txBody>
      <dsp:txXfrm>
        <a:off x="435837" y="1416213"/>
        <a:ext cx="10430912" cy="377348"/>
      </dsp:txXfrm>
    </dsp:sp>
    <dsp:sp modelId="{2D55DEF3-11FD-974A-B361-9DE2D30BFAA3}">
      <dsp:nvSpPr>
        <dsp:cNvPr id="0" name=""/>
        <dsp:cNvSpPr/>
      </dsp:nvSpPr>
      <dsp:spPr>
        <a:xfrm>
          <a:off x="0" y="1887898"/>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DF3AF85-DD8E-8D41-A2AD-FE09F73C4F0F}">
      <dsp:nvSpPr>
        <dsp:cNvPr id="0" name=""/>
        <dsp:cNvSpPr/>
      </dsp:nvSpPr>
      <dsp:spPr>
        <a:xfrm>
          <a:off x="114147" y="1972802"/>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C89E026-8E42-4648-A66C-71B45B993073}">
      <dsp:nvSpPr>
        <dsp:cNvPr id="0" name=""/>
        <dsp:cNvSpPr/>
      </dsp:nvSpPr>
      <dsp:spPr>
        <a:xfrm>
          <a:off x="435837" y="188789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LUNCH: 12:00 – 13:00</a:t>
          </a:r>
        </a:p>
      </dsp:txBody>
      <dsp:txXfrm>
        <a:off x="435837" y="1887898"/>
        <a:ext cx="10430912" cy="377348"/>
      </dsp:txXfrm>
    </dsp:sp>
    <dsp:sp modelId="{15690EDF-37C1-4EA8-9693-923325356FE0}">
      <dsp:nvSpPr>
        <dsp:cNvPr id="0" name=""/>
        <dsp:cNvSpPr/>
      </dsp:nvSpPr>
      <dsp:spPr>
        <a:xfrm>
          <a:off x="0" y="2359584"/>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CEF96F6-C96F-4792-BB21-936492494DAC}">
      <dsp:nvSpPr>
        <dsp:cNvPr id="0" name=""/>
        <dsp:cNvSpPr/>
      </dsp:nvSpPr>
      <dsp:spPr>
        <a:xfrm>
          <a:off x="114147" y="2444487"/>
          <a:ext cx="207541" cy="20754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E8B591-C129-4543-BF86-8922A746420D}">
      <dsp:nvSpPr>
        <dsp:cNvPr id="0" name=""/>
        <dsp:cNvSpPr/>
      </dsp:nvSpPr>
      <dsp:spPr>
        <a:xfrm>
          <a:off x="435837" y="235958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3: 13:00 – 13:45 </a:t>
          </a:r>
          <a:r>
            <a:rPr lang="en-GB" sz="1600" kern="1200" dirty="0"/>
            <a:t>Introduction to trajectory analysis</a:t>
          </a:r>
          <a:endParaRPr lang="en-US" sz="1600" kern="1200" dirty="0"/>
        </a:p>
      </dsp:txBody>
      <dsp:txXfrm>
        <a:off x="435837" y="2359584"/>
        <a:ext cx="10430912" cy="377348"/>
      </dsp:txXfrm>
    </dsp:sp>
    <dsp:sp modelId="{AF203830-8D2E-394C-BFAA-7D4F35CB1A98}">
      <dsp:nvSpPr>
        <dsp:cNvPr id="0" name=""/>
        <dsp:cNvSpPr/>
      </dsp:nvSpPr>
      <dsp:spPr>
        <a:xfrm>
          <a:off x="0" y="2831269"/>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FBE37E1-C34F-3F4E-A08F-E7342BE511DB}">
      <dsp:nvSpPr>
        <dsp:cNvPr id="0" name=""/>
        <dsp:cNvSpPr/>
      </dsp:nvSpPr>
      <dsp:spPr>
        <a:xfrm>
          <a:off x="114147" y="2916172"/>
          <a:ext cx="207541" cy="20754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6A6DC6-C9A4-8741-9A86-54A26FAB096C}">
      <dsp:nvSpPr>
        <dsp:cNvPr id="0" name=""/>
        <dsp:cNvSpPr/>
      </dsp:nvSpPr>
      <dsp:spPr>
        <a:xfrm>
          <a:off x="435837" y="2831269"/>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4: 13:45 </a:t>
          </a:r>
          <a:r>
            <a:rPr lang="en-US" sz="1600" kern="1200" dirty="0"/>
            <a:t>– 14:30 </a:t>
          </a:r>
          <a:r>
            <a:rPr lang="en-GB" sz="1600" kern="1200" dirty="0"/>
            <a:t>Assessing appropriateness of trajectory</a:t>
          </a:r>
        </a:p>
      </dsp:txBody>
      <dsp:txXfrm>
        <a:off x="435837" y="2831269"/>
        <a:ext cx="10430912" cy="377348"/>
      </dsp:txXfrm>
    </dsp:sp>
    <dsp:sp modelId="{C60804C9-FF19-D143-B32D-133D7657CBD8}">
      <dsp:nvSpPr>
        <dsp:cNvPr id="0" name=""/>
        <dsp:cNvSpPr/>
      </dsp:nvSpPr>
      <dsp:spPr>
        <a:xfrm>
          <a:off x="0" y="3302954"/>
          <a:ext cx="10866750" cy="377348"/>
        </a:xfrm>
        <a:prstGeom prst="roundRect">
          <a:avLst>
            <a:gd name="adj" fmla="val 10000"/>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12BDA5A-ED7A-5249-88E7-0D974CB012A1}">
      <dsp:nvSpPr>
        <dsp:cNvPr id="0" name=""/>
        <dsp:cNvSpPr/>
      </dsp:nvSpPr>
      <dsp:spPr>
        <a:xfrm>
          <a:off x="114147" y="3387858"/>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C44C708-8CA0-2646-9DDF-62FD58F987D2}">
      <dsp:nvSpPr>
        <dsp:cNvPr id="0" name=""/>
        <dsp:cNvSpPr/>
      </dsp:nvSpPr>
      <dsp:spPr>
        <a:xfrm>
          <a:off x="435837" y="330295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14:30 – 14:45</a:t>
          </a:r>
        </a:p>
      </dsp:txBody>
      <dsp:txXfrm>
        <a:off x="435837" y="3302954"/>
        <a:ext cx="10430912" cy="377348"/>
      </dsp:txXfrm>
    </dsp:sp>
    <dsp:sp modelId="{5432196E-57C4-494C-8E9B-CC35FEE5AB4B}">
      <dsp:nvSpPr>
        <dsp:cNvPr id="0" name=""/>
        <dsp:cNvSpPr/>
      </dsp:nvSpPr>
      <dsp:spPr>
        <a:xfrm>
          <a:off x="0" y="3774640"/>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8FFE6D-E240-ED49-A5C5-4C61A80395DF}">
      <dsp:nvSpPr>
        <dsp:cNvPr id="0" name=""/>
        <dsp:cNvSpPr/>
      </dsp:nvSpPr>
      <dsp:spPr>
        <a:xfrm>
          <a:off x="114147" y="3859543"/>
          <a:ext cx="207541" cy="20754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E1DAC98-40B7-244E-AC10-73302235570F}">
      <dsp:nvSpPr>
        <dsp:cNvPr id="0" name=""/>
        <dsp:cNvSpPr/>
      </dsp:nvSpPr>
      <dsp:spPr>
        <a:xfrm>
          <a:off x="435837" y="3774640"/>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5: 14:45 </a:t>
          </a:r>
          <a:r>
            <a:rPr lang="en-US" sz="1600" kern="1200" dirty="0"/>
            <a:t>–</a:t>
          </a:r>
          <a:r>
            <a:rPr lang="en-GB" sz="1600" kern="1200" dirty="0"/>
            <a:t> 15:45 Characterisation of the trajectory</a:t>
          </a:r>
        </a:p>
      </dsp:txBody>
      <dsp:txXfrm>
        <a:off x="435837" y="3774640"/>
        <a:ext cx="10430912" cy="377348"/>
      </dsp:txXfrm>
    </dsp:sp>
    <dsp:sp modelId="{F86610DF-A9D8-4975-B8A1-3F1A8D3A5127}">
      <dsp:nvSpPr>
        <dsp:cNvPr id="0" name=""/>
        <dsp:cNvSpPr/>
      </dsp:nvSpPr>
      <dsp:spPr>
        <a:xfrm>
          <a:off x="0" y="4246325"/>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1DDFD96-6C18-4DF2-9071-F6BCCCDDC733}">
      <dsp:nvSpPr>
        <dsp:cNvPr id="0" name=""/>
        <dsp:cNvSpPr/>
      </dsp:nvSpPr>
      <dsp:spPr>
        <a:xfrm>
          <a:off x="114147" y="4331228"/>
          <a:ext cx="207541" cy="207541"/>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C6D8112-AA43-4712-80CF-AE2337E6542C}">
      <dsp:nvSpPr>
        <dsp:cNvPr id="0" name=""/>
        <dsp:cNvSpPr/>
      </dsp:nvSpPr>
      <dsp:spPr>
        <a:xfrm>
          <a:off x="435837" y="4246325"/>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Wrap up: 16:00 – 16:15 Conclusion and wrap up</a:t>
          </a:r>
        </a:p>
      </dsp:txBody>
      <dsp:txXfrm>
        <a:off x="435837" y="4246325"/>
        <a:ext cx="10430912" cy="3773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E0EC8-34DD-734B-893F-FDA6F312676E}">
      <dsp:nvSpPr>
        <dsp:cNvPr id="0" name=""/>
        <dsp:cNvSpPr/>
      </dsp:nvSpPr>
      <dsp:spPr>
        <a:xfrm>
          <a:off x="3429" y="1080881"/>
          <a:ext cx="3343274" cy="13373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GB" sz="2200" kern="1200" dirty="0"/>
            <a:t>Step 1:</a:t>
          </a:r>
        </a:p>
        <a:p>
          <a:pPr marL="0" lvl="0" indent="0" algn="ctr" defTabSz="977900">
            <a:lnSpc>
              <a:spcPct val="90000"/>
            </a:lnSpc>
            <a:spcBef>
              <a:spcPct val="0"/>
            </a:spcBef>
            <a:spcAft>
              <a:spcPct val="35000"/>
            </a:spcAft>
            <a:buNone/>
          </a:pPr>
          <a:r>
            <a:rPr lang="en-GB" sz="2200" kern="1200" dirty="0"/>
            <a:t>Feature selection</a:t>
          </a:r>
          <a:endParaRPr lang="en-US" sz="2200" kern="1200" dirty="0"/>
        </a:p>
      </dsp:txBody>
      <dsp:txXfrm>
        <a:off x="3429" y="1080881"/>
        <a:ext cx="3343274" cy="1337309"/>
      </dsp:txXfrm>
    </dsp:sp>
    <dsp:sp modelId="{710726A5-8E6F-7E40-91AC-16B0F7D1E62C}">
      <dsp:nvSpPr>
        <dsp:cNvPr id="0" name=""/>
        <dsp:cNvSpPr/>
      </dsp:nvSpPr>
      <dsp:spPr>
        <a:xfrm>
          <a:off x="3429" y="2418191"/>
          <a:ext cx="3343274" cy="126818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GB" sz="2200" kern="1200"/>
            <a:t>DE</a:t>
          </a:r>
          <a:endParaRPr lang="en-US" sz="2200" kern="1200"/>
        </a:p>
        <a:p>
          <a:pPr marL="228600" lvl="1" indent="-228600" algn="l" defTabSz="977900">
            <a:lnSpc>
              <a:spcPct val="90000"/>
            </a:lnSpc>
            <a:spcBef>
              <a:spcPct val="0"/>
            </a:spcBef>
            <a:spcAft>
              <a:spcPct val="15000"/>
            </a:spcAft>
            <a:buChar char="•"/>
          </a:pPr>
          <a:r>
            <a:rPr lang="en-GB" sz="2200" kern="1200"/>
            <a:t>PCA</a:t>
          </a:r>
          <a:endParaRPr lang="en-US" sz="2200" kern="1200"/>
        </a:p>
        <a:p>
          <a:pPr marL="228600" lvl="1" indent="-228600" algn="l" defTabSz="977900">
            <a:lnSpc>
              <a:spcPct val="90000"/>
            </a:lnSpc>
            <a:spcBef>
              <a:spcPct val="0"/>
            </a:spcBef>
            <a:spcAft>
              <a:spcPct val="15000"/>
            </a:spcAft>
            <a:buChar char="•"/>
          </a:pPr>
          <a:r>
            <a:rPr lang="en-GB" sz="2200" kern="1200"/>
            <a:t>Cepo</a:t>
          </a:r>
          <a:endParaRPr lang="en-US" sz="2200" kern="1200"/>
        </a:p>
      </dsp:txBody>
      <dsp:txXfrm>
        <a:off x="3429" y="2418191"/>
        <a:ext cx="3343274" cy="1268189"/>
      </dsp:txXfrm>
    </dsp:sp>
    <dsp:sp modelId="{C634B67A-BA3C-9D4B-BC82-1E9059C41F68}">
      <dsp:nvSpPr>
        <dsp:cNvPr id="0" name=""/>
        <dsp:cNvSpPr/>
      </dsp:nvSpPr>
      <dsp:spPr>
        <a:xfrm>
          <a:off x="3814762" y="1080881"/>
          <a:ext cx="3343274" cy="13373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GB" sz="2200" kern="1200" dirty="0"/>
            <a:t>Step 2: </a:t>
          </a:r>
        </a:p>
        <a:p>
          <a:pPr marL="0" lvl="0" indent="0" algn="ctr" defTabSz="977900">
            <a:lnSpc>
              <a:spcPct val="90000"/>
            </a:lnSpc>
            <a:spcBef>
              <a:spcPct val="0"/>
            </a:spcBef>
            <a:spcAft>
              <a:spcPct val="35000"/>
            </a:spcAft>
            <a:buNone/>
          </a:pPr>
          <a:r>
            <a:rPr lang="en-GB" sz="2200" kern="1200" dirty="0"/>
            <a:t>Dimensionality reduction</a:t>
          </a:r>
          <a:endParaRPr lang="en-US" sz="2200" kern="1200" dirty="0"/>
        </a:p>
      </dsp:txBody>
      <dsp:txXfrm>
        <a:off x="3814762" y="1080881"/>
        <a:ext cx="3343274" cy="1337309"/>
      </dsp:txXfrm>
    </dsp:sp>
    <dsp:sp modelId="{7C366E0C-32B1-B145-A871-9641AE7F4C51}">
      <dsp:nvSpPr>
        <dsp:cNvPr id="0" name=""/>
        <dsp:cNvSpPr/>
      </dsp:nvSpPr>
      <dsp:spPr>
        <a:xfrm>
          <a:off x="3814762" y="2418191"/>
          <a:ext cx="3343274" cy="126818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GB" sz="2200" kern="1200"/>
            <a:t>TSNE</a:t>
          </a:r>
          <a:endParaRPr lang="en-US" sz="2200" kern="1200"/>
        </a:p>
        <a:p>
          <a:pPr marL="228600" lvl="1" indent="-228600" algn="l" defTabSz="977900">
            <a:lnSpc>
              <a:spcPct val="90000"/>
            </a:lnSpc>
            <a:spcBef>
              <a:spcPct val="0"/>
            </a:spcBef>
            <a:spcAft>
              <a:spcPct val="15000"/>
            </a:spcAft>
            <a:buChar char="•"/>
          </a:pPr>
          <a:r>
            <a:rPr lang="en-GB" sz="2200" kern="1200"/>
            <a:t>UMAP</a:t>
          </a:r>
          <a:endParaRPr lang="en-US" sz="2200" kern="1200"/>
        </a:p>
      </dsp:txBody>
      <dsp:txXfrm>
        <a:off x="3814762" y="2418191"/>
        <a:ext cx="3343274" cy="1268189"/>
      </dsp:txXfrm>
    </dsp:sp>
    <dsp:sp modelId="{678031D0-5225-E24A-87C2-A6918AF4F8DB}">
      <dsp:nvSpPr>
        <dsp:cNvPr id="0" name=""/>
        <dsp:cNvSpPr/>
      </dsp:nvSpPr>
      <dsp:spPr>
        <a:xfrm>
          <a:off x="7626096" y="1080881"/>
          <a:ext cx="3343274" cy="1337309"/>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GB" sz="2200" kern="1200" dirty="0"/>
            <a:t>Step 3: </a:t>
          </a:r>
          <a:br>
            <a:rPr lang="en-GB" sz="2200" kern="1200" dirty="0"/>
          </a:br>
          <a:r>
            <a:rPr lang="en-GB" sz="2200" kern="1200" dirty="0"/>
            <a:t>Creating a lineage structure with pseudo time inference</a:t>
          </a:r>
        </a:p>
      </dsp:txBody>
      <dsp:txXfrm>
        <a:off x="7626096" y="1080881"/>
        <a:ext cx="3343274" cy="1337309"/>
      </dsp:txXfrm>
    </dsp:sp>
    <dsp:sp modelId="{31D3027F-F008-9F4F-8C64-A26B6216E7CB}">
      <dsp:nvSpPr>
        <dsp:cNvPr id="0" name=""/>
        <dsp:cNvSpPr/>
      </dsp:nvSpPr>
      <dsp:spPr>
        <a:xfrm>
          <a:off x="7626096" y="2418191"/>
          <a:ext cx="3343274" cy="126818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GB" sz="2200" kern="1200" dirty="0"/>
            <a:t>Slingshot</a:t>
          </a:r>
        </a:p>
        <a:p>
          <a:pPr marL="228600" lvl="1" indent="-228600" algn="l" defTabSz="977900">
            <a:lnSpc>
              <a:spcPct val="90000"/>
            </a:lnSpc>
            <a:spcBef>
              <a:spcPct val="0"/>
            </a:spcBef>
            <a:spcAft>
              <a:spcPct val="15000"/>
            </a:spcAft>
            <a:buChar char="•"/>
          </a:pPr>
          <a:r>
            <a:rPr lang="en-GB" sz="2200" kern="1200" dirty="0"/>
            <a:t>Monocle3 and more</a:t>
          </a:r>
        </a:p>
      </dsp:txBody>
      <dsp:txXfrm>
        <a:off x="7626096" y="2418191"/>
        <a:ext cx="3343274" cy="12681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FBCD6-F7DE-4893-9727-D13A2CE8655D}">
      <dsp:nvSpPr>
        <dsp:cNvPr id="0" name=""/>
        <dsp:cNvSpPr/>
      </dsp:nvSpPr>
      <dsp:spPr>
        <a:xfrm>
          <a:off x="0" y="9896"/>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A5EA42D-D459-40E5-8205-BB7C47E5C4BD}">
      <dsp:nvSpPr>
        <dsp:cNvPr id="0" name=""/>
        <dsp:cNvSpPr/>
      </dsp:nvSpPr>
      <dsp:spPr>
        <a:xfrm>
          <a:off x="114147" y="86060"/>
          <a:ext cx="207541" cy="2075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6C96FF1-7A8C-4039-AAE7-B2615CEA78A7}">
      <dsp:nvSpPr>
        <dsp:cNvPr id="0" name=""/>
        <dsp:cNvSpPr/>
      </dsp:nvSpPr>
      <dsp:spPr>
        <a:xfrm>
          <a:off x="435837" y="1157"/>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Setting up: 9:00 – 9:20 Google cloud set up and workshop introduction </a:t>
          </a:r>
        </a:p>
      </dsp:txBody>
      <dsp:txXfrm>
        <a:off x="435837" y="1157"/>
        <a:ext cx="10430912" cy="377348"/>
      </dsp:txXfrm>
    </dsp:sp>
    <dsp:sp modelId="{1B3F6F26-31BC-4483-8842-61D5BA02FCA1}">
      <dsp:nvSpPr>
        <dsp:cNvPr id="0" name=""/>
        <dsp:cNvSpPr/>
      </dsp:nvSpPr>
      <dsp:spPr>
        <a:xfrm>
          <a:off x="0" y="472842"/>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A5DC396-7A5F-4603-B60F-61B64C3D4754}">
      <dsp:nvSpPr>
        <dsp:cNvPr id="0" name=""/>
        <dsp:cNvSpPr/>
      </dsp:nvSpPr>
      <dsp:spPr>
        <a:xfrm>
          <a:off x="114147" y="557746"/>
          <a:ext cx="207541" cy="20754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75C06B-750C-4E72-A22E-071D18B5BE1C}">
      <dsp:nvSpPr>
        <dsp:cNvPr id="0" name=""/>
        <dsp:cNvSpPr/>
      </dsp:nvSpPr>
      <dsp:spPr>
        <a:xfrm>
          <a:off x="435837" y="472842"/>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1: 9:20 – 10:35 Introduction to single-cell pre-processing</a:t>
          </a:r>
        </a:p>
      </dsp:txBody>
      <dsp:txXfrm>
        <a:off x="435837" y="472842"/>
        <a:ext cx="10430912" cy="377348"/>
      </dsp:txXfrm>
    </dsp:sp>
    <dsp:sp modelId="{8A2B8706-22B0-DC43-82AF-7EA9095D3C64}">
      <dsp:nvSpPr>
        <dsp:cNvPr id="0" name=""/>
        <dsp:cNvSpPr/>
      </dsp:nvSpPr>
      <dsp:spPr>
        <a:xfrm>
          <a:off x="0" y="944528"/>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9D596A-3754-EA47-897B-E71A15716A26}">
      <dsp:nvSpPr>
        <dsp:cNvPr id="0" name=""/>
        <dsp:cNvSpPr/>
      </dsp:nvSpPr>
      <dsp:spPr>
        <a:xfrm>
          <a:off x="114147" y="1029431"/>
          <a:ext cx="207541" cy="20754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84378F9-E3E3-294E-879E-2EE17AD3D8DC}">
      <dsp:nvSpPr>
        <dsp:cNvPr id="0" name=""/>
        <dsp:cNvSpPr/>
      </dsp:nvSpPr>
      <dsp:spPr>
        <a:xfrm>
          <a:off x="435837" y="94452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10:35 – 10:50</a:t>
          </a:r>
        </a:p>
      </dsp:txBody>
      <dsp:txXfrm>
        <a:off x="435837" y="944528"/>
        <a:ext cx="10430912" cy="377348"/>
      </dsp:txXfrm>
    </dsp:sp>
    <dsp:sp modelId="{7A490030-F4B7-42AD-996F-DD5CBE6BCB73}">
      <dsp:nvSpPr>
        <dsp:cNvPr id="0" name=""/>
        <dsp:cNvSpPr/>
      </dsp:nvSpPr>
      <dsp:spPr>
        <a:xfrm>
          <a:off x="0" y="1416213"/>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E0792DD-EABA-41E6-9205-2B49FCA273F8}">
      <dsp:nvSpPr>
        <dsp:cNvPr id="0" name=""/>
        <dsp:cNvSpPr/>
      </dsp:nvSpPr>
      <dsp:spPr>
        <a:xfrm>
          <a:off x="114147" y="1501116"/>
          <a:ext cx="207541" cy="20754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7440676-5AFD-4CBF-B481-7AE1532B5DC4}">
      <dsp:nvSpPr>
        <dsp:cNvPr id="0" name=""/>
        <dsp:cNvSpPr/>
      </dsp:nvSpPr>
      <dsp:spPr>
        <a:xfrm>
          <a:off x="435837" y="1416213"/>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2: 10:50 – 12:00 Basics of single-cell annotation</a:t>
          </a:r>
        </a:p>
      </dsp:txBody>
      <dsp:txXfrm>
        <a:off x="435837" y="1416213"/>
        <a:ext cx="10430912" cy="377348"/>
      </dsp:txXfrm>
    </dsp:sp>
    <dsp:sp modelId="{2D55DEF3-11FD-974A-B361-9DE2D30BFAA3}">
      <dsp:nvSpPr>
        <dsp:cNvPr id="0" name=""/>
        <dsp:cNvSpPr/>
      </dsp:nvSpPr>
      <dsp:spPr>
        <a:xfrm>
          <a:off x="0" y="1887898"/>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DF3AF85-DD8E-8D41-A2AD-FE09F73C4F0F}">
      <dsp:nvSpPr>
        <dsp:cNvPr id="0" name=""/>
        <dsp:cNvSpPr/>
      </dsp:nvSpPr>
      <dsp:spPr>
        <a:xfrm>
          <a:off x="114147" y="1972802"/>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C89E026-8E42-4648-A66C-71B45B993073}">
      <dsp:nvSpPr>
        <dsp:cNvPr id="0" name=""/>
        <dsp:cNvSpPr/>
      </dsp:nvSpPr>
      <dsp:spPr>
        <a:xfrm>
          <a:off x="435837" y="188789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LUNCH: 12:00 – 13:00</a:t>
          </a:r>
        </a:p>
      </dsp:txBody>
      <dsp:txXfrm>
        <a:off x="435837" y="1887898"/>
        <a:ext cx="10430912" cy="377348"/>
      </dsp:txXfrm>
    </dsp:sp>
    <dsp:sp modelId="{15690EDF-37C1-4EA8-9693-923325356FE0}">
      <dsp:nvSpPr>
        <dsp:cNvPr id="0" name=""/>
        <dsp:cNvSpPr/>
      </dsp:nvSpPr>
      <dsp:spPr>
        <a:xfrm>
          <a:off x="0" y="2359584"/>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CEF96F6-C96F-4792-BB21-936492494DAC}">
      <dsp:nvSpPr>
        <dsp:cNvPr id="0" name=""/>
        <dsp:cNvSpPr/>
      </dsp:nvSpPr>
      <dsp:spPr>
        <a:xfrm>
          <a:off x="114147" y="2444487"/>
          <a:ext cx="207541" cy="20754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E8B591-C129-4543-BF86-8922A746420D}">
      <dsp:nvSpPr>
        <dsp:cNvPr id="0" name=""/>
        <dsp:cNvSpPr/>
      </dsp:nvSpPr>
      <dsp:spPr>
        <a:xfrm>
          <a:off x="435837" y="235958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3: 13:00 – 13:45 </a:t>
          </a:r>
          <a:r>
            <a:rPr lang="en-GB" sz="1600" kern="1200" dirty="0"/>
            <a:t>Introduction to trajectory analysis</a:t>
          </a:r>
          <a:endParaRPr lang="en-US" sz="1600" kern="1200" dirty="0"/>
        </a:p>
      </dsp:txBody>
      <dsp:txXfrm>
        <a:off x="435837" y="2359584"/>
        <a:ext cx="10430912" cy="377348"/>
      </dsp:txXfrm>
    </dsp:sp>
    <dsp:sp modelId="{AF203830-8D2E-394C-BFAA-7D4F35CB1A98}">
      <dsp:nvSpPr>
        <dsp:cNvPr id="0" name=""/>
        <dsp:cNvSpPr/>
      </dsp:nvSpPr>
      <dsp:spPr>
        <a:xfrm>
          <a:off x="0" y="2831269"/>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FBE37E1-C34F-3F4E-A08F-E7342BE511DB}">
      <dsp:nvSpPr>
        <dsp:cNvPr id="0" name=""/>
        <dsp:cNvSpPr/>
      </dsp:nvSpPr>
      <dsp:spPr>
        <a:xfrm>
          <a:off x="114147" y="2916172"/>
          <a:ext cx="207541" cy="20754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6A6DC6-C9A4-8741-9A86-54A26FAB096C}">
      <dsp:nvSpPr>
        <dsp:cNvPr id="0" name=""/>
        <dsp:cNvSpPr/>
      </dsp:nvSpPr>
      <dsp:spPr>
        <a:xfrm>
          <a:off x="435837" y="2831269"/>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4: 13:45 </a:t>
          </a:r>
          <a:r>
            <a:rPr lang="en-US" sz="1600" kern="1200" dirty="0"/>
            <a:t>– 14:30 </a:t>
          </a:r>
          <a:r>
            <a:rPr lang="en-GB" sz="1600" kern="1200" dirty="0"/>
            <a:t>Assessing appropriateness of trajectory</a:t>
          </a:r>
        </a:p>
      </dsp:txBody>
      <dsp:txXfrm>
        <a:off x="435837" y="2831269"/>
        <a:ext cx="10430912" cy="377348"/>
      </dsp:txXfrm>
    </dsp:sp>
    <dsp:sp modelId="{C60804C9-FF19-D143-B32D-133D7657CBD8}">
      <dsp:nvSpPr>
        <dsp:cNvPr id="0" name=""/>
        <dsp:cNvSpPr/>
      </dsp:nvSpPr>
      <dsp:spPr>
        <a:xfrm>
          <a:off x="0" y="3302954"/>
          <a:ext cx="10866750" cy="377348"/>
        </a:xfrm>
        <a:prstGeom prst="roundRect">
          <a:avLst>
            <a:gd name="adj" fmla="val 10000"/>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12BDA5A-ED7A-5249-88E7-0D974CB012A1}">
      <dsp:nvSpPr>
        <dsp:cNvPr id="0" name=""/>
        <dsp:cNvSpPr/>
      </dsp:nvSpPr>
      <dsp:spPr>
        <a:xfrm>
          <a:off x="114147" y="3387858"/>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C44C708-8CA0-2646-9DDF-62FD58F987D2}">
      <dsp:nvSpPr>
        <dsp:cNvPr id="0" name=""/>
        <dsp:cNvSpPr/>
      </dsp:nvSpPr>
      <dsp:spPr>
        <a:xfrm>
          <a:off x="435837" y="330295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14:30 – 14:45</a:t>
          </a:r>
        </a:p>
      </dsp:txBody>
      <dsp:txXfrm>
        <a:off x="435837" y="3302954"/>
        <a:ext cx="10430912" cy="377348"/>
      </dsp:txXfrm>
    </dsp:sp>
    <dsp:sp modelId="{5432196E-57C4-494C-8E9B-CC35FEE5AB4B}">
      <dsp:nvSpPr>
        <dsp:cNvPr id="0" name=""/>
        <dsp:cNvSpPr/>
      </dsp:nvSpPr>
      <dsp:spPr>
        <a:xfrm>
          <a:off x="0" y="3774640"/>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8FFE6D-E240-ED49-A5C5-4C61A80395DF}">
      <dsp:nvSpPr>
        <dsp:cNvPr id="0" name=""/>
        <dsp:cNvSpPr/>
      </dsp:nvSpPr>
      <dsp:spPr>
        <a:xfrm>
          <a:off x="114147" y="3859543"/>
          <a:ext cx="207541" cy="20754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E1DAC98-40B7-244E-AC10-73302235570F}">
      <dsp:nvSpPr>
        <dsp:cNvPr id="0" name=""/>
        <dsp:cNvSpPr/>
      </dsp:nvSpPr>
      <dsp:spPr>
        <a:xfrm>
          <a:off x="435837" y="3774640"/>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5: 14:45 </a:t>
          </a:r>
          <a:r>
            <a:rPr lang="en-US" sz="1600" kern="1200" dirty="0"/>
            <a:t>–</a:t>
          </a:r>
          <a:r>
            <a:rPr lang="en-GB" sz="1600" kern="1200" dirty="0"/>
            <a:t> 15:45 Characterisation of the trajectory</a:t>
          </a:r>
        </a:p>
      </dsp:txBody>
      <dsp:txXfrm>
        <a:off x="435837" y="3774640"/>
        <a:ext cx="10430912" cy="377348"/>
      </dsp:txXfrm>
    </dsp:sp>
    <dsp:sp modelId="{F86610DF-A9D8-4975-B8A1-3F1A8D3A5127}">
      <dsp:nvSpPr>
        <dsp:cNvPr id="0" name=""/>
        <dsp:cNvSpPr/>
      </dsp:nvSpPr>
      <dsp:spPr>
        <a:xfrm>
          <a:off x="0" y="4246325"/>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1DDFD96-6C18-4DF2-9071-F6BCCCDDC733}">
      <dsp:nvSpPr>
        <dsp:cNvPr id="0" name=""/>
        <dsp:cNvSpPr/>
      </dsp:nvSpPr>
      <dsp:spPr>
        <a:xfrm>
          <a:off x="114147" y="4331228"/>
          <a:ext cx="207541" cy="207541"/>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C6D8112-AA43-4712-80CF-AE2337E6542C}">
      <dsp:nvSpPr>
        <dsp:cNvPr id="0" name=""/>
        <dsp:cNvSpPr/>
      </dsp:nvSpPr>
      <dsp:spPr>
        <a:xfrm>
          <a:off x="435837" y="4246325"/>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Wrap up: 16:00 – 16:15 Conclusion and wrap up</a:t>
          </a:r>
        </a:p>
      </dsp:txBody>
      <dsp:txXfrm>
        <a:off x="435837" y="4246325"/>
        <a:ext cx="10430912" cy="3773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FBCD6-F7DE-4893-9727-D13A2CE8655D}">
      <dsp:nvSpPr>
        <dsp:cNvPr id="0" name=""/>
        <dsp:cNvSpPr/>
      </dsp:nvSpPr>
      <dsp:spPr>
        <a:xfrm>
          <a:off x="0" y="9896"/>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A5EA42D-D459-40E5-8205-BB7C47E5C4BD}">
      <dsp:nvSpPr>
        <dsp:cNvPr id="0" name=""/>
        <dsp:cNvSpPr/>
      </dsp:nvSpPr>
      <dsp:spPr>
        <a:xfrm>
          <a:off x="114147" y="86060"/>
          <a:ext cx="207541" cy="2075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6C96FF1-7A8C-4039-AAE7-B2615CEA78A7}">
      <dsp:nvSpPr>
        <dsp:cNvPr id="0" name=""/>
        <dsp:cNvSpPr/>
      </dsp:nvSpPr>
      <dsp:spPr>
        <a:xfrm>
          <a:off x="435837" y="1157"/>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Setting up: 9:00 – 9:20 Google cloud set up and workshop introduction </a:t>
          </a:r>
        </a:p>
      </dsp:txBody>
      <dsp:txXfrm>
        <a:off x="435837" y="1157"/>
        <a:ext cx="10430912" cy="377348"/>
      </dsp:txXfrm>
    </dsp:sp>
    <dsp:sp modelId="{1B3F6F26-31BC-4483-8842-61D5BA02FCA1}">
      <dsp:nvSpPr>
        <dsp:cNvPr id="0" name=""/>
        <dsp:cNvSpPr/>
      </dsp:nvSpPr>
      <dsp:spPr>
        <a:xfrm>
          <a:off x="0" y="472842"/>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A5DC396-7A5F-4603-B60F-61B64C3D4754}">
      <dsp:nvSpPr>
        <dsp:cNvPr id="0" name=""/>
        <dsp:cNvSpPr/>
      </dsp:nvSpPr>
      <dsp:spPr>
        <a:xfrm>
          <a:off x="114147" y="557746"/>
          <a:ext cx="207541" cy="20754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75C06B-750C-4E72-A22E-071D18B5BE1C}">
      <dsp:nvSpPr>
        <dsp:cNvPr id="0" name=""/>
        <dsp:cNvSpPr/>
      </dsp:nvSpPr>
      <dsp:spPr>
        <a:xfrm>
          <a:off x="435837" y="472842"/>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1: 9:20 – 10:35 Introduction to single-cell pre-processing</a:t>
          </a:r>
        </a:p>
      </dsp:txBody>
      <dsp:txXfrm>
        <a:off x="435837" y="472842"/>
        <a:ext cx="10430912" cy="377348"/>
      </dsp:txXfrm>
    </dsp:sp>
    <dsp:sp modelId="{8A2B8706-22B0-DC43-82AF-7EA9095D3C64}">
      <dsp:nvSpPr>
        <dsp:cNvPr id="0" name=""/>
        <dsp:cNvSpPr/>
      </dsp:nvSpPr>
      <dsp:spPr>
        <a:xfrm>
          <a:off x="0" y="944528"/>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9D596A-3754-EA47-897B-E71A15716A26}">
      <dsp:nvSpPr>
        <dsp:cNvPr id="0" name=""/>
        <dsp:cNvSpPr/>
      </dsp:nvSpPr>
      <dsp:spPr>
        <a:xfrm>
          <a:off x="114147" y="1029431"/>
          <a:ext cx="207541" cy="20754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84378F9-E3E3-294E-879E-2EE17AD3D8DC}">
      <dsp:nvSpPr>
        <dsp:cNvPr id="0" name=""/>
        <dsp:cNvSpPr/>
      </dsp:nvSpPr>
      <dsp:spPr>
        <a:xfrm>
          <a:off x="435837" y="94452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10:35 – 10:50</a:t>
          </a:r>
        </a:p>
      </dsp:txBody>
      <dsp:txXfrm>
        <a:off x="435837" y="944528"/>
        <a:ext cx="10430912" cy="377348"/>
      </dsp:txXfrm>
    </dsp:sp>
    <dsp:sp modelId="{7A490030-F4B7-42AD-996F-DD5CBE6BCB73}">
      <dsp:nvSpPr>
        <dsp:cNvPr id="0" name=""/>
        <dsp:cNvSpPr/>
      </dsp:nvSpPr>
      <dsp:spPr>
        <a:xfrm>
          <a:off x="0" y="1416213"/>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E0792DD-EABA-41E6-9205-2B49FCA273F8}">
      <dsp:nvSpPr>
        <dsp:cNvPr id="0" name=""/>
        <dsp:cNvSpPr/>
      </dsp:nvSpPr>
      <dsp:spPr>
        <a:xfrm>
          <a:off x="114147" y="1501116"/>
          <a:ext cx="207541" cy="20754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7440676-5AFD-4CBF-B481-7AE1532B5DC4}">
      <dsp:nvSpPr>
        <dsp:cNvPr id="0" name=""/>
        <dsp:cNvSpPr/>
      </dsp:nvSpPr>
      <dsp:spPr>
        <a:xfrm>
          <a:off x="435837" y="1416213"/>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2: 10:50 – 12:00 Basics of single-cell annotation</a:t>
          </a:r>
        </a:p>
      </dsp:txBody>
      <dsp:txXfrm>
        <a:off x="435837" y="1416213"/>
        <a:ext cx="10430912" cy="377348"/>
      </dsp:txXfrm>
    </dsp:sp>
    <dsp:sp modelId="{2D55DEF3-11FD-974A-B361-9DE2D30BFAA3}">
      <dsp:nvSpPr>
        <dsp:cNvPr id="0" name=""/>
        <dsp:cNvSpPr/>
      </dsp:nvSpPr>
      <dsp:spPr>
        <a:xfrm>
          <a:off x="0" y="1887898"/>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DF3AF85-DD8E-8D41-A2AD-FE09F73C4F0F}">
      <dsp:nvSpPr>
        <dsp:cNvPr id="0" name=""/>
        <dsp:cNvSpPr/>
      </dsp:nvSpPr>
      <dsp:spPr>
        <a:xfrm>
          <a:off x="114147" y="1972802"/>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C89E026-8E42-4648-A66C-71B45B993073}">
      <dsp:nvSpPr>
        <dsp:cNvPr id="0" name=""/>
        <dsp:cNvSpPr/>
      </dsp:nvSpPr>
      <dsp:spPr>
        <a:xfrm>
          <a:off x="435837" y="188789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LUNCH: 12:00 – 13:00</a:t>
          </a:r>
        </a:p>
      </dsp:txBody>
      <dsp:txXfrm>
        <a:off x="435837" y="1887898"/>
        <a:ext cx="10430912" cy="377348"/>
      </dsp:txXfrm>
    </dsp:sp>
    <dsp:sp modelId="{15690EDF-37C1-4EA8-9693-923325356FE0}">
      <dsp:nvSpPr>
        <dsp:cNvPr id="0" name=""/>
        <dsp:cNvSpPr/>
      </dsp:nvSpPr>
      <dsp:spPr>
        <a:xfrm>
          <a:off x="0" y="2359584"/>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CEF96F6-C96F-4792-BB21-936492494DAC}">
      <dsp:nvSpPr>
        <dsp:cNvPr id="0" name=""/>
        <dsp:cNvSpPr/>
      </dsp:nvSpPr>
      <dsp:spPr>
        <a:xfrm>
          <a:off x="114147" y="2444487"/>
          <a:ext cx="207541" cy="20754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E8B591-C129-4543-BF86-8922A746420D}">
      <dsp:nvSpPr>
        <dsp:cNvPr id="0" name=""/>
        <dsp:cNvSpPr/>
      </dsp:nvSpPr>
      <dsp:spPr>
        <a:xfrm>
          <a:off x="435837" y="235958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3: 13:00 – 13:45 </a:t>
          </a:r>
          <a:r>
            <a:rPr lang="en-GB" sz="1600" kern="1200" dirty="0"/>
            <a:t>Introduction to trajectory analysis</a:t>
          </a:r>
          <a:endParaRPr lang="en-US" sz="1600" kern="1200" dirty="0"/>
        </a:p>
      </dsp:txBody>
      <dsp:txXfrm>
        <a:off x="435837" y="2359584"/>
        <a:ext cx="10430912" cy="377348"/>
      </dsp:txXfrm>
    </dsp:sp>
    <dsp:sp modelId="{AF203830-8D2E-394C-BFAA-7D4F35CB1A98}">
      <dsp:nvSpPr>
        <dsp:cNvPr id="0" name=""/>
        <dsp:cNvSpPr/>
      </dsp:nvSpPr>
      <dsp:spPr>
        <a:xfrm>
          <a:off x="0" y="2831269"/>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FBE37E1-C34F-3F4E-A08F-E7342BE511DB}">
      <dsp:nvSpPr>
        <dsp:cNvPr id="0" name=""/>
        <dsp:cNvSpPr/>
      </dsp:nvSpPr>
      <dsp:spPr>
        <a:xfrm>
          <a:off x="114147" y="2916172"/>
          <a:ext cx="207541" cy="20754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6A6DC6-C9A4-8741-9A86-54A26FAB096C}">
      <dsp:nvSpPr>
        <dsp:cNvPr id="0" name=""/>
        <dsp:cNvSpPr/>
      </dsp:nvSpPr>
      <dsp:spPr>
        <a:xfrm>
          <a:off x="435837" y="2831269"/>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4: 13:45 </a:t>
          </a:r>
          <a:r>
            <a:rPr lang="en-US" sz="1600" kern="1200" dirty="0"/>
            <a:t>– 14:30 </a:t>
          </a:r>
          <a:r>
            <a:rPr lang="en-GB" sz="1600" kern="1200" dirty="0"/>
            <a:t>Assessing appropriateness of trajectory</a:t>
          </a:r>
        </a:p>
      </dsp:txBody>
      <dsp:txXfrm>
        <a:off x="435837" y="2831269"/>
        <a:ext cx="10430912" cy="377348"/>
      </dsp:txXfrm>
    </dsp:sp>
    <dsp:sp modelId="{C60804C9-FF19-D143-B32D-133D7657CBD8}">
      <dsp:nvSpPr>
        <dsp:cNvPr id="0" name=""/>
        <dsp:cNvSpPr/>
      </dsp:nvSpPr>
      <dsp:spPr>
        <a:xfrm>
          <a:off x="0" y="3302954"/>
          <a:ext cx="10866750" cy="377348"/>
        </a:xfrm>
        <a:prstGeom prst="roundRect">
          <a:avLst>
            <a:gd name="adj" fmla="val 10000"/>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12BDA5A-ED7A-5249-88E7-0D974CB012A1}">
      <dsp:nvSpPr>
        <dsp:cNvPr id="0" name=""/>
        <dsp:cNvSpPr/>
      </dsp:nvSpPr>
      <dsp:spPr>
        <a:xfrm>
          <a:off x="114147" y="3387858"/>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C44C708-8CA0-2646-9DDF-62FD58F987D2}">
      <dsp:nvSpPr>
        <dsp:cNvPr id="0" name=""/>
        <dsp:cNvSpPr/>
      </dsp:nvSpPr>
      <dsp:spPr>
        <a:xfrm>
          <a:off x="435837" y="330295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14:30 – 14:45</a:t>
          </a:r>
        </a:p>
      </dsp:txBody>
      <dsp:txXfrm>
        <a:off x="435837" y="3302954"/>
        <a:ext cx="10430912" cy="377348"/>
      </dsp:txXfrm>
    </dsp:sp>
    <dsp:sp modelId="{5432196E-57C4-494C-8E9B-CC35FEE5AB4B}">
      <dsp:nvSpPr>
        <dsp:cNvPr id="0" name=""/>
        <dsp:cNvSpPr/>
      </dsp:nvSpPr>
      <dsp:spPr>
        <a:xfrm>
          <a:off x="0" y="3774640"/>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8FFE6D-E240-ED49-A5C5-4C61A80395DF}">
      <dsp:nvSpPr>
        <dsp:cNvPr id="0" name=""/>
        <dsp:cNvSpPr/>
      </dsp:nvSpPr>
      <dsp:spPr>
        <a:xfrm>
          <a:off x="114147" y="3859543"/>
          <a:ext cx="207541" cy="20754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E1DAC98-40B7-244E-AC10-73302235570F}">
      <dsp:nvSpPr>
        <dsp:cNvPr id="0" name=""/>
        <dsp:cNvSpPr/>
      </dsp:nvSpPr>
      <dsp:spPr>
        <a:xfrm>
          <a:off x="435837" y="3774640"/>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5: 14:45 </a:t>
          </a:r>
          <a:r>
            <a:rPr lang="en-US" sz="1600" kern="1200" dirty="0"/>
            <a:t>–</a:t>
          </a:r>
          <a:r>
            <a:rPr lang="en-GB" sz="1600" kern="1200" dirty="0"/>
            <a:t> 15:45 Characterisation of the trajectory</a:t>
          </a:r>
        </a:p>
      </dsp:txBody>
      <dsp:txXfrm>
        <a:off x="435837" y="3774640"/>
        <a:ext cx="10430912" cy="377348"/>
      </dsp:txXfrm>
    </dsp:sp>
    <dsp:sp modelId="{F86610DF-A9D8-4975-B8A1-3F1A8D3A5127}">
      <dsp:nvSpPr>
        <dsp:cNvPr id="0" name=""/>
        <dsp:cNvSpPr/>
      </dsp:nvSpPr>
      <dsp:spPr>
        <a:xfrm>
          <a:off x="0" y="4246325"/>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1DDFD96-6C18-4DF2-9071-F6BCCCDDC733}">
      <dsp:nvSpPr>
        <dsp:cNvPr id="0" name=""/>
        <dsp:cNvSpPr/>
      </dsp:nvSpPr>
      <dsp:spPr>
        <a:xfrm>
          <a:off x="114147" y="4331228"/>
          <a:ext cx="207541" cy="207541"/>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C6D8112-AA43-4712-80CF-AE2337E6542C}">
      <dsp:nvSpPr>
        <dsp:cNvPr id="0" name=""/>
        <dsp:cNvSpPr/>
      </dsp:nvSpPr>
      <dsp:spPr>
        <a:xfrm>
          <a:off x="435837" y="4246325"/>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Wrap up: 16:00 – 16:15 Conclusion and wrap up</a:t>
          </a:r>
        </a:p>
      </dsp:txBody>
      <dsp:txXfrm>
        <a:off x="435837" y="4246325"/>
        <a:ext cx="10430912" cy="3773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FBCD6-F7DE-4893-9727-D13A2CE8655D}">
      <dsp:nvSpPr>
        <dsp:cNvPr id="0" name=""/>
        <dsp:cNvSpPr/>
      </dsp:nvSpPr>
      <dsp:spPr>
        <a:xfrm>
          <a:off x="0" y="9896"/>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A5EA42D-D459-40E5-8205-BB7C47E5C4BD}">
      <dsp:nvSpPr>
        <dsp:cNvPr id="0" name=""/>
        <dsp:cNvSpPr/>
      </dsp:nvSpPr>
      <dsp:spPr>
        <a:xfrm>
          <a:off x="114147" y="86060"/>
          <a:ext cx="207541" cy="2075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6C96FF1-7A8C-4039-AAE7-B2615CEA78A7}">
      <dsp:nvSpPr>
        <dsp:cNvPr id="0" name=""/>
        <dsp:cNvSpPr/>
      </dsp:nvSpPr>
      <dsp:spPr>
        <a:xfrm>
          <a:off x="435837" y="1157"/>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Setting up: 9:00 – 9:20 Google cloud set up and workshop introduction </a:t>
          </a:r>
        </a:p>
      </dsp:txBody>
      <dsp:txXfrm>
        <a:off x="435837" y="1157"/>
        <a:ext cx="10430912" cy="377348"/>
      </dsp:txXfrm>
    </dsp:sp>
    <dsp:sp modelId="{1B3F6F26-31BC-4483-8842-61D5BA02FCA1}">
      <dsp:nvSpPr>
        <dsp:cNvPr id="0" name=""/>
        <dsp:cNvSpPr/>
      </dsp:nvSpPr>
      <dsp:spPr>
        <a:xfrm>
          <a:off x="0" y="472842"/>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A5DC396-7A5F-4603-B60F-61B64C3D4754}">
      <dsp:nvSpPr>
        <dsp:cNvPr id="0" name=""/>
        <dsp:cNvSpPr/>
      </dsp:nvSpPr>
      <dsp:spPr>
        <a:xfrm>
          <a:off x="114147" y="557746"/>
          <a:ext cx="207541" cy="20754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75C06B-750C-4E72-A22E-071D18B5BE1C}">
      <dsp:nvSpPr>
        <dsp:cNvPr id="0" name=""/>
        <dsp:cNvSpPr/>
      </dsp:nvSpPr>
      <dsp:spPr>
        <a:xfrm>
          <a:off x="435837" y="472842"/>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1: 9:20 – 10:35 Introduction to single-cell pre-processing</a:t>
          </a:r>
        </a:p>
      </dsp:txBody>
      <dsp:txXfrm>
        <a:off x="435837" y="472842"/>
        <a:ext cx="10430912" cy="377348"/>
      </dsp:txXfrm>
    </dsp:sp>
    <dsp:sp modelId="{8A2B8706-22B0-DC43-82AF-7EA9095D3C64}">
      <dsp:nvSpPr>
        <dsp:cNvPr id="0" name=""/>
        <dsp:cNvSpPr/>
      </dsp:nvSpPr>
      <dsp:spPr>
        <a:xfrm>
          <a:off x="0" y="944528"/>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89D596A-3754-EA47-897B-E71A15716A26}">
      <dsp:nvSpPr>
        <dsp:cNvPr id="0" name=""/>
        <dsp:cNvSpPr/>
      </dsp:nvSpPr>
      <dsp:spPr>
        <a:xfrm>
          <a:off x="114147" y="1029431"/>
          <a:ext cx="207541" cy="20754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84378F9-E3E3-294E-879E-2EE17AD3D8DC}">
      <dsp:nvSpPr>
        <dsp:cNvPr id="0" name=""/>
        <dsp:cNvSpPr/>
      </dsp:nvSpPr>
      <dsp:spPr>
        <a:xfrm>
          <a:off x="435837" y="94452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10:35 – 10:50</a:t>
          </a:r>
        </a:p>
      </dsp:txBody>
      <dsp:txXfrm>
        <a:off x="435837" y="944528"/>
        <a:ext cx="10430912" cy="377348"/>
      </dsp:txXfrm>
    </dsp:sp>
    <dsp:sp modelId="{7A490030-F4B7-42AD-996F-DD5CBE6BCB73}">
      <dsp:nvSpPr>
        <dsp:cNvPr id="0" name=""/>
        <dsp:cNvSpPr/>
      </dsp:nvSpPr>
      <dsp:spPr>
        <a:xfrm>
          <a:off x="0" y="1416213"/>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E0792DD-EABA-41E6-9205-2B49FCA273F8}">
      <dsp:nvSpPr>
        <dsp:cNvPr id="0" name=""/>
        <dsp:cNvSpPr/>
      </dsp:nvSpPr>
      <dsp:spPr>
        <a:xfrm>
          <a:off x="114147" y="1501116"/>
          <a:ext cx="207541" cy="20754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7440676-5AFD-4CBF-B481-7AE1532B5DC4}">
      <dsp:nvSpPr>
        <dsp:cNvPr id="0" name=""/>
        <dsp:cNvSpPr/>
      </dsp:nvSpPr>
      <dsp:spPr>
        <a:xfrm>
          <a:off x="435837" y="1416213"/>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2: 10:50 – 12:00 Basics of single-cell annotation</a:t>
          </a:r>
        </a:p>
      </dsp:txBody>
      <dsp:txXfrm>
        <a:off x="435837" y="1416213"/>
        <a:ext cx="10430912" cy="377348"/>
      </dsp:txXfrm>
    </dsp:sp>
    <dsp:sp modelId="{2D55DEF3-11FD-974A-B361-9DE2D30BFAA3}">
      <dsp:nvSpPr>
        <dsp:cNvPr id="0" name=""/>
        <dsp:cNvSpPr/>
      </dsp:nvSpPr>
      <dsp:spPr>
        <a:xfrm>
          <a:off x="0" y="1887898"/>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DF3AF85-DD8E-8D41-A2AD-FE09F73C4F0F}">
      <dsp:nvSpPr>
        <dsp:cNvPr id="0" name=""/>
        <dsp:cNvSpPr/>
      </dsp:nvSpPr>
      <dsp:spPr>
        <a:xfrm>
          <a:off x="114147" y="1972802"/>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C89E026-8E42-4648-A66C-71B45B993073}">
      <dsp:nvSpPr>
        <dsp:cNvPr id="0" name=""/>
        <dsp:cNvSpPr/>
      </dsp:nvSpPr>
      <dsp:spPr>
        <a:xfrm>
          <a:off x="435837" y="188789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LUNCH: 12:00 – 13:00</a:t>
          </a:r>
        </a:p>
      </dsp:txBody>
      <dsp:txXfrm>
        <a:off x="435837" y="1887898"/>
        <a:ext cx="10430912" cy="377348"/>
      </dsp:txXfrm>
    </dsp:sp>
    <dsp:sp modelId="{15690EDF-37C1-4EA8-9693-923325356FE0}">
      <dsp:nvSpPr>
        <dsp:cNvPr id="0" name=""/>
        <dsp:cNvSpPr/>
      </dsp:nvSpPr>
      <dsp:spPr>
        <a:xfrm>
          <a:off x="0" y="2359584"/>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CEF96F6-C96F-4792-BB21-936492494DAC}">
      <dsp:nvSpPr>
        <dsp:cNvPr id="0" name=""/>
        <dsp:cNvSpPr/>
      </dsp:nvSpPr>
      <dsp:spPr>
        <a:xfrm>
          <a:off x="114147" y="2444487"/>
          <a:ext cx="207541" cy="20754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E8B591-C129-4543-BF86-8922A746420D}">
      <dsp:nvSpPr>
        <dsp:cNvPr id="0" name=""/>
        <dsp:cNvSpPr/>
      </dsp:nvSpPr>
      <dsp:spPr>
        <a:xfrm>
          <a:off x="435837" y="235958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3: 13:00 – 13:45 </a:t>
          </a:r>
          <a:r>
            <a:rPr lang="en-GB" sz="1600" kern="1200" dirty="0"/>
            <a:t>Introduction to trajectory analysis</a:t>
          </a:r>
          <a:endParaRPr lang="en-US" sz="1600" kern="1200" dirty="0"/>
        </a:p>
      </dsp:txBody>
      <dsp:txXfrm>
        <a:off x="435837" y="2359584"/>
        <a:ext cx="10430912" cy="377348"/>
      </dsp:txXfrm>
    </dsp:sp>
    <dsp:sp modelId="{AF203830-8D2E-394C-BFAA-7D4F35CB1A98}">
      <dsp:nvSpPr>
        <dsp:cNvPr id="0" name=""/>
        <dsp:cNvSpPr/>
      </dsp:nvSpPr>
      <dsp:spPr>
        <a:xfrm>
          <a:off x="0" y="2831269"/>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FBE37E1-C34F-3F4E-A08F-E7342BE511DB}">
      <dsp:nvSpPr>
        <dsp:cNvPr id="0" name=""/>
        <dsp:cNvSpPr/>
      </dsp:nvSpPr>
      <dsp:spPr>
        <a:xfrm>
          <a:off x="114147" y="2916172"/>
          <a:ext cx="207541" cy="20754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6A6DC6-C9A4-8741-9A86-54A26FAB096C}">
      <dsp:nvSpPr>
        <dsp:cNvPr id="0" name=""/>
        <dsp:cNvSpPr/>
      </dsp:nvSpPr>
      <dsp:spPr>
        <a:xfrm>
          <a:off x="435837" y="2831269"/>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4: 13:45 </a:t>
          </a:r>
          <a:r>
            <a:rPr lang="en-US" sz="1600" kern="1200" dirty="0"/>
            <a:t>– 14:30 </a:t>
          </a:r>
          <a:r>
            <a:rPr lang="en-GB" sz="1600" kern="1200" dirty="0"/>
            <a:t>Assessing appropriateness of trajectory</a:t>
          </a:r>
        </a:p>
      </dsp:txBody>
      <dsp:txXfrm>
        <a:off x="435837" y="2831269"/>
        <a:ext cx="10430912" cy="377348"/>
      </dsp:txXfrm>
    </dsp:sp>
    <dsp:sp modelId="{C60804C9-FF19-D143-B32D-133D7657CBD8}">
      <dsp:nvSpPr>
        <dsp:cNvPr id="0" name=""/>
        <dsp:cNvSpPr/>
      </dsp:nvSpPr>
      <dsp:spPr>
        <a:xfrm>
          <a:off x="0" y="3302954"/>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12BDA5A-ED7A-5249-88E7-0D974CB012A1}">
      <dsp:nvSpPr>
        <dsp:cNvPr id="0" name=""/>
        <dsp:cNvSpPr/>
      </dsp:nvSpPr>
      <dsp:spPr>
        <a:xfrm>
          <a:off x="114147" y="3387858"/>
          <a:ext cx="207541" cy="207541"/>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C44C708-8CA0-2646-9DDF-62FD58F987D2}">
      <dsp:nvSpPr>
        <dsp:cNvPr id="0" name=""/>
        <dsp:cNvSpPr/>
      </dsp:nvSpPr>
      <dsp:spPr>
        <a:xfrm>
          <a:off x="435837" y="330295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BREAK: 14:30 – 14:45</a:t>
          </a:r>
        </a:p>
      </dsp:txBody>
      <dsp:txXfrm>
        <a:off x="435837" y="3302954"/>
        <a:ext cx="10430912" cy="377348"/>
      </dsp:txXfrm>
    </dsp:sp>
    <dsp:sp modelId="{5432196E-57C4-494C-8E9B-CC35FEE5AB4B}">
      <dsp:nvSpPr>
        <dsp:cNvPr id="0" name=""/>
        <dsp:cNvSpPr/>
      </dsp:nvSpPr>
      <dsp:spPr>
        <a:xfrm>
          <a:off x="0" y="3774640"/>
          <a:ext cx="10866750" cy="377348"/>
        </a:xfrm>
        <a:prstGeom prst="roundRect">
          <a:avLst>
            <a:gd name="adj" fmla="val 10000"/>
          </a:avLst>
        </a:prstGeom>
        <a:solidFill>
          <a:schemeClr val="accent1">
            <a:lumMod val="60000"/>
            <a:lumOff val="4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8FFE6D-E240-ED49-A5C5-4C61A80395DF}">
      <dsp:nvSpPr>
        <dsp:cNvPr id="0" name=""/>
        <dsp:cNvSpPr/>
      </dsp:nvSpPr>
      <dsp:spPr>
        <a:xfrm>
          <a:off x="114147" y="3859543"/>
          <a:ext cx="207541" cy="20754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E1DAC98-40B7-244E-AC10-73302235570F}">
      <dsp:nvSpPr>
        <dsp:cNvPr id="0" name=""/>
        <dsp:cNvSpPr/>
      </dsp:nvSpPr>
      <dsp:spPr>
        <a:xfrm>
          <a:off x="435837" y="3774640"/>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5: 14:45 </a:t>
          </a:r>
          <a:r>
            <a:rPr lang="en-US" sz="1600" kern="1200" dirty="0"/>
            <a:t>–</a:t>
          </a:r>
          <a:r>
            <a:rPr lang="en-GB" sz="1600" kern="1200" dirty="0"/>
            <a:t> 15:45 Characterisation of the trajectory</a:t>
          </a:r>
        </a:p>
      </dsp:txBody>
      <dsp:txXfrm>
        <a:off x="435837" y="3774640"/>
        <a:ext cx="10430912" cy="377348"/>
      </dsp:txXfrm>
    </dsp:sp>
    <dsp:sp modelId="{F86610DF-A9D8-4975-B8A1-3F1A8D3A5127}">
      <dsp:nvSpPr>
        <dsp:cNvPr id="0" name=""/>
        <dsp:cNvSpPr/>
      </dsp:nvSpPr>
      <dsp:spPr>
        <a:xfrm>
          <a:off x="0" y="4246325"/>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1DDFD96-6C18-4DF2-9071-F6BCCCDDC733}">
      <dsp:nvSpPr>
        <dsp:cNvPr id="0" name=""/>
        <dsp:cNvSpPr/>
      </dsp:nvSpPr>
      <dsp:spPr>
        <a:xfrm>
          <a:off x="114147" y="4331228"/>
          <a:ext cx="207541" cy="207541"/>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C6D8112-AA43-4712-80CF-AE2337E6542C}">
      <dsp:nvSpPr>
        <dsp:cNvPr id="0" name=""/>
        <dsp:cNvSpPr/>
      </dsp:nvSpPr>
      <dsp:spPr>
        <a:xfrm>
          <a:off x="435837" y="4246325"/>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Wrap up: 16:00 – 16:15 Conclusion and wrap up</a:t>
          </a:r>
        </a:p>
      </dsp:txBody>
      <dsp:txXfrm>
        <a:off x="435837" y="4246325"/>
        <a:ext cx="10430912" cy="3773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C73F4-0A75-424E-8AF1-4E27ED328871}" type="datetimeFigureOut">
              <a:rPr lang="en-US" smtClean="0"/>
              <a:t>6/29/24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8ED71-77F2-7D4E-849F-55752156AE20}" type="slidenum">
              <a:rPr lang="en-US" smtClean="0"/>
              <a:t>‹#›</a:t>
            </a:fld>
            <a:endParaRPr lang="en-US"/>
          </a:p>
        </p:txBody>
      </p:sp>
    </p:spTree>
    <p:extLst>
      <p:ext uri="{BB962C8B-B14F-4D97-AF65-F5344CB8AC3E}">
        <p14:creationId xmlns:p14="http://schemas.microsoft.com/office/powerpoint/2010/main" val="42158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8" Type="http://schemas.openxmlformats.org/officeDocument/2006/relationships/hyperlink" Target="https://www.nature.com/articles/s12276-020-00499-2#auth-Ayako-Suzuki" TargetMode="External"/><Relationship Id="rId3" Type="http://schemas.openxmlformats.org/officeDocument/2006/relationships/hyperlink" Target="https://www.nature.com/articles/s12276-020-00499-2#auth-Yukie-Kashima" TargetMode="External"/><Relationship Id="rId7" Type="http://schemas.openxmlformats.org/officeDocument/2006/relationships/hyperlink" Target="https://www.nature.com/articles/s12276-020-00499-2#auth-Yutaka-Suzuki" TargetMode="External"/><Relationship Id="rId2" Type="http://schemas.openxmlformats.org/officeDocument/2006/relationships/slide" Target="../slides/slide100.xml"/><Relationship Id="rId1" Type="http://schemas.openxmlformats.org/officeDocument/2006/relationships/notesMaster" Target="../notesMasters/notesMaster1.xml"/><Relationship Id="rId6" Type="http://schemas.openxmlformats.org/officeDocument/2006/relationships/hyperlink" Target="https://www.nature.com/articles/s12276-020-00499-2#auth-Masahide-Seki" TargetMode="External"/><Relationship Id="rId5" Type="http://schemas.openxmlformats.org/officeDocument/2006/relationships/hyperlink" Target="https://www.nature.com/articles/s12276-020-00499-2#auth-Keiya-Kaneko" TargetMode="External"/><Relationship Id="rId4" Type="http://schemas.openxmlformats.org/officeDocument/2006/relationships/hyperlink" Target="https://www.nature.com/articles/s12276-020-00499-2#auth-Yoshitaka-Sakamoto" TargetMode="External"/><Relationship Id="rId9" Type="http://schemas.openxmlformats.org/officeDocument/2006/relationships/hyperlink" Target="https://www.nature.com/em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AU" b="0" i="0" dirty="0">
                <a:solidFill>
                  <a:srgbClr val="333333"/>
                </a:solidFill>
                <a:effectLst/>
                <a:latin typeface="Helvetica Neue" panose="02000503000000020004" pitchFamily="2" charset="0"/>
              </a:rPr>
              <a:t>At our lab, we leverage advances in high throughput bulk and single-cell omics technologies with expertise in machine learning, deep learning, and statistical modelling to develop computational models to understand cell identity and cell-fate decisions in stems cells.</a:t>
            </a:r>
          </a:p>
          <a:p>
            <a:pPr algn="l">
              <a:buFont typeface="Arial" panose="020B0604020202020204" pitchFamily="34" charset="0"/>
              <a:buNone/>
            </a:pPr>
            <a:endParaRPr lang="en-AU" b="0" i="0" dirty="0">
              <a:solidFill>
                <a:srgbClr val="333333"/>
              </a:solidFill>
              <a:effectLst/>
              <a:latin typeface="Helvetica Neue" panose="02000503000000020004" pitchFamily="2" charset="0"/>
            </a:endParaRPr>
          </a:p>
          <a:p>
            <a:pPr algn="l">
              <a:buFont typeface="Arial" panose="020B0604020202020204" pitchFamily="34" charset="0"/>
              <a:buNone/>
            </a:pPr>
            <a:r>
              <a:rPr lang="en-AU" b="0" i="0" dirty="0">
                <a:solidFill>
                  <a:srgbClr val="333333"/>
                </a:solidFill>
                <a:effectLst/>
                <a:latin typeface="Helvetica Neue" panose="02000503000000020004" pitchFamily="2" charset="0"/>
              </a:rPr>
              <a:t>We are a hybrid wet and dry lab where we do both method development, and also design experiments to perturb cell fate together with public data to validate our computational predictions</a:t>
            </a:r>
          </a:p>
          <a:p>
            <a:pPr algn="l">
              <a:buFont typeface="Arial" panose="020B0604020202020204" pitchFamily="34" charset="0"/>
              <a:buNone/>
            </a:pPr>
            <a:r>
              <a:rPr lang="en-AU" b="0" i="0" dirty="0">
                <a:solidFill>
                  <a:srgbClr val="333333"/>
                </a:solidFill>
                <a:effectLst/>
                <a:latin typeface="Helvetica Neue" panose="02000503000000020004" pitchFamily="2" charset="0"/>
              </a:rPr>
              <a:t>Ultimately to contribute to stem cell therapy and accurate tissue engineering</a:t>
            </a:r>
          </a:p>
          <a:p>
            <a:pPr algn="l">
              <a:buFont typeface="Arial" panose="020B0604020202020204" pitchFamily="34" charset="0"/>
              <a:buNone/>
            </a:pPr>
            <a:endParaRPr lang="en-AU" b="0" i="0" dirty="0">
              <a:solidFill>
                <a:srgbClr val="333333"/>
              </a:solidFill>
              <a:effectLst/>
              <a:latin typeface="Helvetica Neue" panose="02000503000000020004" pitchFamily="2" charset="0"/>
            </a:endParaRPr>
          </a:p>
          <a:p>
            <a:pPr algn="l">
              <a:buFont typeface="Arial" panose="020B0604020202020204" pitchFamily="34" charset="0"/>
              <a:buNone/>
            </a:pPr>
            <a:endParaRPr lang="en-AU" b="0" i="0" dirty="0">
              <a:solidFill>
                <a:srgbClr val="333333"/>
              </a:solidFill>
              <a:effectLst/>
              <a:latin typeface="Helvetica Neue" panose="02000503000000020004" pitchFamily="2" charset="0"/>
            </a:endParaRPr>
          </a:p>
          <a:p>
            <a:pPr algn="l">
              <a:buFont typeface="Arial" panose="020B0604020202020204" pitchFamily="34" charset="0"/>
              <a:buNone/>
            </a:pPr>
            <a:endParaRPr lang="en-AU" b="0" i="0" dirty="0">
              <a:solidFill>
                <a:srgbClr val="333333"/>
              </a:solidFill>
              <a:effectLst/>
              <a:latin typeface="Helvetica Neue" panose="02000503000000020004" pitchFamily="2" charset="0"/>
            </a:endParaRPr>
          </a:p>
          <a:p>
            <a:pPr algn="l">
              <a:buFont typeface="Arial" panose="020B0604020202020204" pitchFamily="34" charset="0"/>
              <a:buNone/>
            </a:pPr>
            <a:br>
              <a:rPr lang="en-AU" dirty="0"/>
            </a:br>
            <a:br>
              <a:rPr lang="en-AU" dirty="0"/>
            </a:br>
            <a:r>
              <a:rPr lang="en-AU" b="0" i="0" dirty="0">
                <a:solidFill>
                  <a:srgbClr val="333333"/>
                </a:solidFill>
                <a:effectLst/>
                <a:latin typeface="Helvetica Neue" panose="02000503000000020004" pitchFamily="2" charset="0"/>
              </a:rPr>
              <a:t>Develop computational methods to reconstruct TRNs for modelling cell identity.</a:t>
            </a:r>
          </a:p>
          <a:p>
            <a:pPr algn="l">
              <a:buFont typeface="Arial" panose="020B0604020202020204" pitchFamily="34" charset="0"/>
              <a:buNone/>
            </a:pPr>
            <a:r>
              <a:rPr lang="en-AU" b="0" i="0" dirty="0">
                <a:solidFill>
                  <a:srgbClr val="333333"/>
                </a:solidFill>
                <a:effectLst/>
                <a:latin typeface="Helvetica Neue" panose="02000503000000020004" pitchFamily="2" charset="0"/>
              </a:rPr>
              <a:t>Design computational and experimental protocols to modulate TRNs for guiding cell fate-decisions.</a:t>
            </a:r>
          </a:p>
          <a:p>
            <a:pPr algn="l">
              <a:buFont typeface="Arial" panose="020B0604020202020204" pitchFamily="34" charset="0"/>
              <a:buNone/>
            </a:pPr>
            <a:r>
              <a:rPr lang="en-AU" b="0" i="0" dirty="0">
                <a:solidFill>
                  <a:srgbClr val="333333"/>
                </a:solidFill>
                <a:effectLst/>
                <a:latin typeface="Helvetica Neue" panose="02000503000000020004" pitchFamily="2" charset="0"/>
              </a:rPr>
              <a:t>Gain knowledge on how do different layers of TRNs </a:t>
            </a:r>
            <a:r>
              <a:rPr lang="en-AU" b="0" i="0" dirty="0" err="1">
                <a:solidFill>
                  <a:srgbClr val="333333"/>
                </a:solidFill>
                <a:effectLst/>
                <a:latin typeface="Helvetica Neue" panose="02000503000000020004" pitchFamily="2" charset="0"/>
              </a:rPr>
              <a:t>coordinately</a:t>
            </a:r>
            <a:r>
              <a:rPr lang="en-AU" b="0" i="0" dirty="0">
                <a:solidFill>
                  <a:srgbClr val="333333"/>
                </a:solidFill>
                <a:effectLst/>
                <a:latin typeface="Helvetica Neue" panose="02000503000000020004" pitchFamily="2" charset="0"/>
              </a:rPr>
              <a:t> regulate cell identity and cell fate-decisions.</a:t>
            </a:r>
          </a:p>
          <a:p>
            <a:pPr algn="l">
              <a:buFont typeface="Arial" panose="020B0604020202020204" pitchFamily="34" charset="0"/>
              <a:buNone/>
            </a:pPr>
            <a:r>
              <a:rPr lang="en-AU" b="0" i="0" dirty="0">
                <a:solidFill>
                  <a:srgbClr val="333333"/>
                </a:solidFill>
                <a:effectLst/>
                <a:latin typeface="Helvetica Neue" panose="02000503000000020004" pitchFamily="2" charset="0"/>
              </a:rPr>
              <a:t>Develop computational framework to assess fidelity of cell conversion for applications such as tissue engineering and stem cell therapy.</a:t>
            </a:r>
          </a:p>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2</a:t>
            </a:fld>
            <a:endParaRPr lang="en-US"/>
          </a:p>
        </p:txBody>
      </p:sp>
    </p:spTree>
    <p:extLst>
      <p:ext uri="{BB962C8B-B14F-4D97-AF65-F5344CB8AC3E}">
        <p14:creationId xmlns:p14="http://schemas.microsoft.com/office/powerpoint/2010/main" val="1955139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read typically comes with two tags – barcodes for the cell, UMI (Unique Molecular identifier)</a:t>
            </a:r>
          </a:p>
          <a:p>
            <a:r>
              <a:rPr lang="en-US" dirty="0"/>
              <a:t>A UMI (6-12 </a:t>
            </a:r>
            <a:r>
              <a:rPr lang="en-US" dirty="0" err="1"/>
              <a:t>nc</a:t>
            </a:r>
            <a:r>
              <a:rPr lang="en-US" dirty="0"/>
              <a:t> long) tags a unique transcript from the cell, </a:t>
            </a:r>
            <a:r>
              <a:rPr lang="en-AU" dirty="0"/>
              <a:t>improve the accuracy of RNA quantification by differentiating between technical duplicates (arising from PCR amplification) so then we can correct for PCR duplication so that our gene expression levels reflect the original transcript abundances</a:t>
            </a:r>
            <a:endParaRPr lang="en-US" dirty="0"/>
          </a:p>
          <a:p>
            <a:endParaRPr lang="en-US" dirty="0"/>
          </a:p>
          <a:p>
            <a:endParaRPr lang="en-US" dirty="0"/>
          </a:p>
          <a:p>
            <a:endParaRPr lang="en-US" dirty="0"/>
          </a:p>
          <a:p>
            <a:endParaRPr lang="en-US" dirty="0"/>
          </a:p>
          <a:p>
            <a:endParaRPr lang="en-US" dirty="0"/>
          </a:p>
          <a:p>
            <a:r>
              <a:rPr lang="en-US" dirty="0" err="1"/>
              <a:t>CellRanger</a:t>
            </a:r>
            <a:r>
              <a:rPr lang="en-US" dirty="0"/>
              <a:t> – not open source software, wrapper for STAR </a:t>
            </a:r>
          </a:p>
        </p:txBody>
      </p:sp>
      <p:sp>
        <p:nvSpPr>
          <p:cNvPr id="4" name="Slide Number Placeholder 3"/>
          <p:cNvSpPr>
            <a:spLocks noGrp="1"/>
          </p:cNvSpPr>
          <p:nvPr>
            <p:ph type="sldNum" sz="quarter" idx="5"/>
          </p:nvPr>
        </p:nvSpPr>
        <p:spPr/>
        <p:txBody>
          <a:bodyPr/>
          <a:lstStyle/>
          <a:p>
            <a:fld id="{39B74BB9-5C9F-574B-884F-D0B222980839}" type="slidenum">
              <a:rPr lang="en-US" smtClean="0"/>
              <a:t>15</a:t>
            </a:fld>
            <a:endParaRPr lang="en-US"/>
          </a:p>
        </p:txBody>
      </p:sp>
    </p:spTree>
    <p:extLst>
      <p:ext uri="{BB962C8B-B14F-4D97-AF65-F5344CB8AC3E}">
        <p14:creationId xmlns:p14="http://schemas.microsoft.com/office/powerpoint/2010/main" val="39325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alignment </a:t>
            </a:r>
          </a:p>
          <a:p>
            <a:r>
              <a:rPr lang="en-US" dirty="0"/>
              <a:t>but it's easy to run yourself</a:t>
            </a:r>
          </a:p>
          <a:p>
            <a:r>
              <a:rPr lang="en-US" dirty="0"/>
              <a:t>usually run by bioinformatics facility</a:t>
            </a:r>
          </a:p>
          <a:p>
            <a:r>
              <a:rPr lang="en-US" dirty="0"/>
              <a:t>before, schematic of RNA to </a:t>
            </a:r>
            <a:r>
              <a:rPr lang="en-US" dirty="0" err="1"/>
              <a:t>cellranger</a:t>
            </a:r>
            <a:r>
              <a:rPr lang="en-US" dirty="0"/>
              <a:t> &gt; counts matrix</a:t>
            </a:r>
          </a:p>
        </p:txBody>
      </p:sp>
      <p:sp>
        <p:nvSpPr>
          <p:cNvPr id="4" name="Slide Number Placeholder 3"/>
          <p:cNvSpPr>
            <a:spLocks noGrp="1"/>
          </p:cNvSpPr>
          <p:nvPr>
            <p:ph type="sldNum" sz="quarter" idx="5"/>
          </p:nvPr>
        </p:nvSpPr>
        <p:spPr/>
        <p:txBody>
          <a:bodyPr/>
          <a:lstStyle/>
          <a:p>
            <a:fld id="{5788ED71-77F2-7D4E-849F-55752156AE20}" type="slidenum">
              <a:rPr lang="en-US" smtClean="0"/>
              <a:t>16</a:t>
            </a:fld>
            <a:endParaRPr lang="en-US"/>
          </a:p>
        </p:txBody>
      </p:sp>
    </p:spTree>
    <p:extLst>
      <p:ext uri="{BB962C8B-B14F-4D97-AF65-F5344CB8AC3E}">
        <p14:creationId xmlns:p14="http://schemas.microsoft.com/office/powerpoint/2010/main" val="2982646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doublet is when 2 cells are encapsulated in a single droplet, leading to the attribution of double the amount of reads to a single cell</a:t>
            </a:r>
          </a:p>
          <a:p>
            <a:r>
              <a:rPr lang="en-US" dirty="0"/>
              <a:t>For the 10X platform, the reported doublet rate is 9% per 10,000 cells </a:t>
            </a:r>
          </a:p>
          <a:p>
            <a:endParaRPr lang="en-US" dirty="0"/>
          </a:p>
          <a:p>
            <a:r>
              <a:rPr lang="en-US" dirty="0"/>
              <a:t>underloading machine, to minimize doublet rate</a:t>
            </a:r>
          </a:p>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18</a:t>
            </a:fld>
            <a:endParaRPr lang="en-US"/>
          </a:p>
        </p:txBody>
      </p:sp>
    </p:spTree>
    <p:extLst>
      <p:ext uri="{BB962C8B-B14F-4D97-AF65-F5344CB8AC3E}">
        <p14:creationId xmlns:p14="http://schemas.microsoft.com/office/powerpoint/2010/main" val="2784302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0A2347"/>
                </a:solidFill>
                <a:effectLst/>
                <a:latin typeface="Calibre"/>
              </a:rPr>
              <a:t>10x single cell assays typically capture some freely floating transcripts during the droplet-based capture process, resulting in a low level of background RNA counts referred to as ambient RNA</a:t>
            </a:r>
          </a:p>
          <a:p>
            <a:r>
              <a:rPr lang="en-AU" b="0" i="0" dirty="0">
                <a:solidFill>
                  <a:srgbClr val="0A2347"/>
                </a:solidFill>
                <a:effectLst/>
                <a:latin typeface="Calibre"/>
              </a:rPr>
              <a:t>This can be a problem as it contaminates the endogenous mRNA profiles, and there’s typically an error in the read report where a large amounts of reads can’t be assigned to cell-associated barcodes</a:t>
            </a:r>
          </a:p>
          <a:p>
            <a:r>
              <a:rPr lang="en-AU" b="0" i="0" dirty="0" err="1">
                <a:solidFill>
                  <a:srgbClr val="0A2347"/>
                </a:solidFill>
                <a:effectLst/>
                <a:latin typeface="Calibre"/>
              </a:rPr>
              <a:t>soupX</a:t>
            </a:r>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20</a:t>
            </a:fld>
            <a:endParaRPr lang="en-US"/>
          </a:p>
        </p:txBody>
      </p:sp>
    </p:spTree>
    <p:extLst>
      <p:ext uri="{BB962C8B-B14F-4D97-AF65-F5344CB8AC3E}">
        <p14:creationId xmlns:p14="http://schemas.microsoft.com/office/powerpoint/2010/main" val="295584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212529"/>
                </a:solidFill>
                <a:effectLst/>
                <a:latin typeface="Lato" panose="020F0502020204030203" pitchFamily="34" charset="0"/>
              </a:rPr>
              <a:t>log-total count against the log-rank of each barcode, where the highest ranked barcodes have the lowest total UMI counts</a:t>
            </a:r>
          </a:p>
          <a:p>
            <a:r>
              <a:rPr lang="en-AU" b="0" i="0" dirty="0">
                <a:solidFill>
                  <a:srgbClr val="212529"/>
                </a:solidFill>
                <a:effectLst/>
                <a:latin typeface="Lato" panose="020F0502020204030203" pitchFamily="34" charset="0"/>
              </a:rPr>
              <a:t>It also shows the inflection and knee points on the curve, corresponding to the division of the total count distribution, predicting the difference between empty droplets and cell-containing droplets.</a:t>
            </a:r>
          </a:p>
          <a:p>
            <a:endParaRPr lang="en-AU" b="0" i="0" dirty="0">
              <a:solidFill>
                <a:srgbClr val="212529"/>
              </a:solidFill>
              <a:effectLst/>
              <a:latin typeface="Lato" panose="020F0502020204030203" pitchFamily="34" charset="0"/>
            </a:endParaRPr>
          </a:p>
          <a:p>
            <a:r>
              <a:rPr lang="en-AU" dirty="0"/>
              <a:t>The knee point of a curve refers to the location where the curve starts to bend or change direction more sharply</a:t>
            </a:r>
            <a:endParaRPr lang="en-AU" b="0" i="0" dirty="0">
              <a:solidFill>
                <a:srgbClr val="212529"/>
              </a:solidFill>
              <a:effectLst/>
              <a:latin typeface="Lato" panose="020F0502020204030203" pitchFamily="34" charset="0"/>
            </a:endParaRPr>
          </a:p>
          <a:p>
            <a:r>
              <a:rPr lang="en-AU" b="0" i="0" dirty="0">
                <a:solidFill>
                  <a:srgbClr val="212529"/>
                </a:solidFill>
                <a:effectLst/>
                <a:latin typeface="Lato" panose="020F0502020204030203" pitchFamily="34" charset="0"/>
              </a:rPr>
              <a:t>Inflection is where the slope of the curve changes. So based on the inflection, those on the upper end are called as real cells and the bottom half are the empty droplets</a:t>
            </a:r>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21</a:t>
            </a:fld>
            <a:endParaRPr lang="en-US"/>
          </a:p>
        </p:txBody>
      </p:sp>
    </p:spTree>
    <p:extLst>
      <p:ext uri="{BB962C8B-B14F-4D97-AF65-F5344CB8AC3E}">
        <p14:creationId xmlns:p14="http://schemas.microsoft.com/office/powerpoint/2010/main" val="3995520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and after filtering</a:t>
            </a:r>
          </a:p>
        </p:txBody>
      </p:sp>
      <p:sp>
        <p:nvSpPr>
          <p:cNvPr id="4" name="Slide Number Placeholder 3"/>
          <p:cNvSpPr>
            <a:spLocks noGrp="1"/>
          </p:cNvSpPr>
          <p:nvPr>
            <p:ph type="sldNum" sz="quarter" idx="5"/>
          </p:nvPr>
        </p:nvSpPr>
        <p:spPr/>
        <p:txBody>
          <a:bodyPr/>
          <a:lstStyle/>
          <a:p>
            <a:fld id="{5788ED71-77F2-7D4E-849F-55752156AE20}" type="slidenum">
              <a:rPr lang="en-US" smtClean="0"/>
              <a:t>22</a:t>
            </a:fld>
            <a:endParaRPr lang="en-US"/>
          </a:p>
        </p:txBody>
      </p:sp>
    </p:spTree>
    <p:extLst>
      <p:ext uri="{BB962C8B-B14F-4D97-AF65-F5344CB8AC3E}">
        <p14:creationId xmlns:p14="http://schemas.microsoft.com/office/powerpoint/2010/main" val="1135158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and after filtering</a:t>
            </a:r>
          </a:p>
        </p:txBody>
      </p:sp>
      <p:sp>
        <p:nvSpPr>
          <p:cNvPr id="4" name="Slide Number Placeholder 3"/>
          <p:cNvSpPr>
            <a:spLocks noGrp="1"/>
          </p:cNvSpPr>
          <p:nvPr>
            <p:ph type="sldNum" sz="quarter" idx="5"/>
          </p:nvPr>
        </p:nvSpPr>
        <p:spPr/>
        <p:txBody>
          <a:bodyPr/>
          <a:lstStyle/>
          <a:p>
            <a:fld id="{5788ED71-77F2-7D4E-849F-55752156AE20}" type="slidenum">
              <a:rPr lang="en-US" smtClean="0"/>
              <a:t>23</a:t>
            </a:fld>
            <a:endParaRPr lang="en-US"/>
          </a:p>
        </p:txBody>
      </p:sp>
    </p:spTree>
    <p:extLst>
      <p:ext uri="{BB962C8B-B14F-4D97-AF65-F5344CB8AC3E}">
        <p14:creationId xmlns:p14="http://schemas.microsoft.com/office/powerpoint/2010/main" val="4197409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library size </a:t>
            </a:r>
            <a:r>
              <a:rPr lang="en-US" dirty="0" err="1"/>
              <a:t>normalisation</a:t>
            </a:r>
            <a:r>
              <a:rPr lang="en-US" dirty="0"/>
              <a:t> (correction)</a:t>
            </a:r>
          </a:p>
          <a:p>
            <a:pPr marL="171450" indent="-171450">
              <a:buFontTx/>
              <a:buChar char="-"/>
            </a:pPr>
            <a:r>
              <a:rPr lang="en-US" dirty="0"/>
              <a:t>To make cells comparable to each other</a:t>
            </a:r>
          </a:p>
          <a:p>
            <a:pPr marL="171450" indent="-171450">
              <a:buFontTx/>
              <a:buChar char="-"/>
            </a:pPr>
            <a:r>
              <a:rPr lang="en-US" dirty="0"/>
              <a:t>Technical artifacts such as mRNA capture efficiency, different sequencing depth</a:t>
            </a:r>
          </a:p>
          <a:p>
            <a:endParaRPr lang="en-US" dirty="0"/>
          </a:p>
          <a:p>
            <a:r>
              <a:rPr lang="en-US" dirty="0"/>
              <a:t>after library size, convert to log - convert to </a:t>
            </a:r>
            <a:r>
              <a:rPr lang="en-US" dirty="0" err="1"/>
              <a:t>nomal</a:t>
            </a:r>
            <a:r>
              <a:rPr lang="en-US" dirty="0"/>
              <a:t>-like, because count data is not normal distribution</a:t>
            </a:r>
          </a:p>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24</a:t>
            </a:fld>
            <a:endParaRPr lang="en-US"/>
          </a:p>
        </p:txBody>
      </p:sp>
    </p:spTree>
    <p:extLst>
      <p:ext uri="{BB962C8B-B14F-4D97-AF65-F5344CB8AC3E}">
        <p14:creationId xmlns:p14="http://schemas.microsoft.com/office/powerpoint/2010/main" val="1370376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in more detail, include code for accessor functions and explain</a:t>
            </a:r>
          </a:p>
        </p:txBody>
      </p:sp>
      <p:sp>
        <p:nvSpPr>
          <p:cNvPr id="4" name="Slide Number Placeholder 3"/>
          <p:cNvSpPr>
            <a:spLocks noGrp="1"/>
          </p:cNvSpPr>
          <p:nvPr>
            <p:ph type="sldNum" sz="quarter" idx="5"/>
          </p:nvPr>
        </p:nvSpPr>
        <p:spPr/>
        <p:txBody>
          <a:bodyPr/>
          <a:lstStyle/>
          <a:p>
            <a:fld id="{5788ED71-77F2-7D4E-849F-55752156AE20}" type="slidenum">
              <a:rPr lang="en-US" smtClean="0"/>
              <a:t>25</a:t>
            </a:fld>
            <a:endParaRPr lang="en-US"/>
          </a:p>
        </p:txBody>
      </p:sp>
    </p:spTree>
    <p:extLst>
      <p:ext uri="{BB962C8B-B14F-4D97-AF65-F5344CB8AC3E}">
        <p14:creationId xmlns:p14="http://schemas.microsoft.com/office/powerpoint/2010/main" val="1728269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each bit one by one</a:t>
            </a:r>
          </a:p>
          <a:p>
            <a:endParaRPr lang="en-US" dirty="0"/>
          </a:p>
          <a:p>
            <a:r>
              <a:rPr lang="en-US" dirty="0"/>
              <a:t>Highlight Breaks and Lunch in BIG words</a:t>
            </a:r>
          </a:p>
        </p:txBody>
      </p:sp>
      <p:sp>
        <p:nvSpPr>
          <p:cNvPr id="4" name="Slide Number Placeholder 3"/>
          <p:cNvSpPr>
            <a:spLocks noGrp="1"/>
          </p:cNvSpPr>
          <p:nvPr>
            <p:ph type="sldNum" sz="quarter" idx="5"/>
          </p:nvPr>
        </p:nvSpPr>
        <p:spPr/>
        <p:txBody>
          <a:bodyPr/>
          <a:lstStyle/>
          <a:p>
            <a:fld id="{5788ED71-77F2-7D4E-849F-55752156AE20}" type="slidenum">
              <a:rPr lang="en-US" smtClean="0"/>
              <a:t>28</a:t>
            </a:fld>
            <a:endParaRPr lang="en-US"/>
          </a:p>
        </p:txBody>
      </p:sp>
    </p:spTree>
    <p:extLst>
      <p:ext uri="{BB962C8B-B14F-4D97-AF65-F5344CB8AC3E}">
        <p14:creationId xmlns:p14="http://schemas.microsoft.com/office/powerpoint/2010/main" val="248671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5</a:t>
            </a:fld>
            <a:endParaRPr lang="en-US"/>
          </a:p>
        </p:txBody>
      </p:sp>
    </p:spTree>
    <p:extLst>
      <p:ext uri="{BB962C8B-B14F-4D97-AF65-F5344CB8AC3E}">
        <p14:creationId xmlns:p14="http://schemas.microsoft.com/office/powerpoint/2010/main" val="3181586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Cell annotation </a:t>
            </a:r>
            <a:r>
              <a:rPr lang="en-US" sz="1200" dirty="0">
                <a:solidFill>
                  <a:schemeClr val="tx1"/>
                </a:solidFill>
              </a:rPr>
              <a:t>broadly refers to all procedures that aim to identify the identity and/or state of cells, as well as the relationship between cells . </a:t>
            </a:r>
            <a:r>
              <a:rPr lang="en-US" dirty="0"/>
              <a:t>Whilst cell identity has been extensively studied in the field of biomedical and basic science, it’s still by far an unresolved question and from yesterday’s talk, it is still quite subjective what a cell type is.</a:t>
            </a:r>
          </a:p>
          <a:p>
            <a:pPr marL="158750" indent="0">
              <a:buNone/>
            </a:pPr>
            <a:endParaRPr lang="en-US" dirty="0"/>
          </a:p>
          <a:p>
            <a:pPr marL="158750" indent="0">
              <a:buNone/>
            </a:pPr>
            <a:r>
              <a:rPr lang="en-US" dirty="0"/>
              <a:t>We can define cell identity as the culmination of the past, present and future of the cell with the activation and establishment of cell identity expression and </a:t>
            </a:r>
            <a:r>
              <a:rPr lang="en-US" dirty="0" err="1"/>
              <a:t>signalling</a:t>
            </a:r>
            <a:r>
              <a:rPr lang="en-US" dirty="0"/>
              <a:t> programs really being the starting point of when a cell begins to acquire its cellular identity. </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3914216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f49fb3840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f49fb3840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The </a:t>
            </a:r>
            <a:r>
              <a:rPr lang="en-US" dirty="0"/>
              <a:t>distinction between cell identity and cell state is often quite murky, but we often think of a cell’s identity coming in many forms or states depending on for example, the different external stimuli it is receiving, or it’s point along the cell development, or the stage in which the cell is in the cell cycle, or even a cell may exhibit different states depending on it’s spatial context.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All of these parameters contribute towards the diversity of cell phenotypes and today’s workshop is all about trying to begin quantifying and identifying these phenotypes.</a:t>
            </a:r>
            <a:endParaRP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34</a:t>
            </a:fld>
            <a:endParaRPr lang="en-US"/>
          </a:p>
        </p:txBody>
      </p:sp>
    </p:spTree>
    <p:extLst>
      <p:ext uri="{BB962C8B-B14F-4D97-AF65-F5344CB8AC3E}">
        <p14:creationId xmlns:p14="http://schemas.microsoft.com/office/powerpoint/2010/main" val="3532623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Grouping based on transcriptomic similarity</a:t>
            </a:r>
          </a:p>
        </p:txBody>
      </p:sp>
      <p:sp>
        <p:nvSpPr>
          <p:cNvPr id="4" name="Slide Number Placeholder 3"/>
          <p:cNvSpPr>
            <a:spLocks noGrp="1"/>
          </p:cNvSpPr>
          <p:nvPr>
            <p:ph type="sldNum" sz="quarter" idx="5"/>
          </p:nvPr>
        </p:nvSpPr>
        <p:spPr/>
        <p:txBody>
          <a:bodyPr/>
          <a:lstStyle/>
          <a:p>
            <a:fld id="{5788ED71-77F2-7D4E-849F-55752156AE20}" type="slidenum">
              <a:rPr lang="en-US" smtClean="0"/>
              <a:t>35</a:t>
            </a:fld>
            <a:endParaRPr lang="en-US"/>
          </a:p>
        </p:txBody>
      </p:sp>
    </p:spTree>
    <p:extLst>
      <p:ext uri="{BB962C8B-B14F-4D97-AF65-F5344CB8AC3E}">
        <p14:creationId xmlns:p14="http://schemas.microsoft.com/office/powerpoint/2010/main" val="3378906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Grouping based on transcriptomic similarity</a:t>
            </a:r>
          </a:p>
        </p:txBody>
      </p:sp>
      <p:sp>
        <p:nvSpPr>
          <p:cNvPr id="4" name="Slide Number Placeholder 3"/>
          <p:cNvSpPr>
            <a:spLocks noGrp="1"/>
          </p:cNvSpPr>
          <p:nvPr>
            <p:ph type="sldNum" sz="quarter" idx="5"/>
          </p:nvPr>
        </p:nvSpPr>
        <p:spPr/>
        <p:txBody>
          <a:bodyPr/>
          <a:lstStyle/>
          <a:p>
            <a:fld id="{5788ED71-77F2-7D4E-849F-55752156AE20}" type="slidenum">
              <a:rPr lang="en-US" smtClean="0"/>
              <a:t>36</a:t>
            </a:fld>
            <a:endParaRPr lang="en-US"/>
          </a:p>
        </p:txBody>
      </p:sp>
    </p:spTree>
    <p:extLst>
      <p:ext uri="{BB962C8B-B14F-4D97-AF65-F5344CB8AC3E}">
        <p14:creationId xmlns:p14="http://schemas.microsoft.com/office/powerpoint/2010/main" val="2217039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unsupervised vs supervised learning slide beforehand</a:t>
            </a:r>
          </a:p>
        </p:txBody>
      </p:sp>
      <p:sp>
        <p:nvSpPr>
          <p:cNvPr id="4" name="Slide Number Placeholder 3"/>
          <p:cNvSpPr>
            <a:spLocks noGrp="1"/>
          </p:cNvSpPr>
          <p:nvPr>
            <p:ph type="sldNum" sz="quarter" idx="5"/>
          </p:nvPr>
        </p:nvSpPr>
        <p:spPr/>
        <p:txBody>
          <a:bodyPr/>
          <a:lstStyle/>
          <a:p>
            <a:fld id="{5788ED71-77F2-7D4E-849F-55752156AE20}" type="slidenum">
              <a:rPr lang="en-US" smtClean="0"/>
              <a:t>37</a:t>
            </a:fld>
            <a:endParaRPr lang="en-US"/>
          </a:p>
        </p:txBody>
      </p:sp>
    </p:spTree>
    <p:extLst>
      <p:ext uri="{BB962C8B-B14F-4D97-AF65-F5344CB8AC3E}">
        <p14:creationId xmlns:p14="http://schemas.microsoft.com/office/powerpoint/2010/main" val="1756626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scClassfiy</a:t>
            </a:r>
            <a:r>
              <a:rPr lang="en-US" dirty="0"/>
              <a:t> published after, so not in it</a:t>
            </a:r>
          </a:p>
        </p:txBody>
      </p:sp>
      <p:sp>
        <p:nvSpPr>
          <p:cNvPr id="4" name="Slide Number Placeholder 3"/>
          <p:cNvSpPr>
            <a:spLocks noGrp="1"/>
          </p:cNvSpPr>
          <p:nvPr>
            <p:ph type="sldNum" sz="quarter" idx="5"/>
          </p:nvPr>
        </p:nvSpPr>
        <p:spPr/>
        <p:txBody>
          <a:bodyPr/>
          <a:lstStyle/>
          <a:p>
            <a:fld id="{5788ED71-77F2-7D4E-849F-55752156AE20}" type="slidenum">
              <a:rPr lang="en-US" smtClean="0"/>
              <a:t>40</a:t>
            </a:fld>
            <a:endParaRPr lang="en-US"/>
          </a:p>
        </p:txBody>
      </p:sp>
    </p:spTree>
    <p:extLst>
      <p:ext uri="{BB962C8B-B14F-4D97-AF65-F5344CB8AC3E}">
        <p14:creationId xmlns:p14="http://schemas.microsoft.com/office/powerpoint/2010/main" val="4207586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333333"/>
                </a:solidFill>
                <a:effectLst/>
                <a:latin typeface="Montserrat" pitchFamily="2" charset="77"/>
              </a:rPr>
              <a:t> </a:t>
            </a:r>
            <a:r>
              <a:rPr lang="en-AU" b="0" i="0" dirty="0" err="1">
                <a:solidFill>
                  <a:srgbClr val="333333"/>
                </a:solidFill>
                <a:effectLst/>
                <a:latin typeface="Montserrat" pitchFamily="2" charset="77"/>
              </a:rPr>
              <a:t>scClassify</a:t>
            </a:r>
            <a:r>
              <a:rPr lang="en-AU" b="0" i="0" dirty="0">
                <a:solidFill>
                  <a:srgbClr val="333333"/>
                </a:solidFill>
                <a:effectLst/>
                <a:latin typeface="Montserrat" pitchFamily="2" charset="77"/>
              </a:rPr>
              <a:t> is a multiscale classification framework based on ensemble learning for cell type identification. </a:t>
            </a:r>
            <a:r>
              <a:rPr lang="en-AU" b="0" i="0" dirty="0" err="1">
                <a:solidFill>
                  <a:srgbClr val="333333"/>
                </a:solidFill>
                <a:effectLst/>
                <a:latin typeface="Montserrat" pitchFamily="2" charset="77"/>
              </a:rPr>
              <a:t>scClassify</a:t>
            </a:r>
            <a:r>
              <a:rPr lang="en-AU" b="0" i="0" dirty="0">
                <a:solidFill>
                  <a:srgbClr val="333333"/>
                </a:solidFill>
                <a:effectLst/>
                <a:latin typeface="Montserrat" pitchFamily="2" charset="77"/>
              </a:rPr>
              <a:t> first constructs a cell type tree from a reference dataset where cell types are organised in a hierarchy with increasingly fine‐tuned annotation. Next, </a:t>
            </a:r>
            <a:r>
              <a:rPr lang="en-AU" b="0" i="0" dirty="0" err="1">
                <a:solidFill>
                  <a:srgbClr val="333333"/>
                </a:solidFill>
                <a:effectLst/>
                <a:latin typeface="Montserrat" pitchFamily="2" charset="77"/>
              </a:rPr>
              <a:t>scClassify</a:t>
            </a:r>
            <a:r>
              <a:rPr lang="en-AU" b="0" i="0" dirty="0">
                <a:solidFill>
                  <a:srgbClr val="333333"/>
                </a:solidFill>
                <a:effectLst/>
                <a:latin typeface="Montserrat" pitchFamily="2" charset="77"/>
              </a:rPr>
              <a:t> uses a combination of gene selection methods and similarity metrics to develop an ensemble of weighted </a:t>
            </a:r>
            <a:r>
              <a:rPr lang="en-AU" b="0" i="0" dirty="0" err="1">
                <a:solidFill>
                  <a:srgbClr val="333333"/>
                </a:solidFill>
                <a:effectLst/>
                <a:latin typeface="Montserrat" pitchFamily="2" charset="77"/>
              </a:rPr>
              <a:t>kNN</a:t>
            </a:r>
            <a:r>
              <a:rPr lang="en-AU" b="0" i="0" dirty="0">
                <a:solidFill>
                  <a:srgbClr val="333333"/>
                </a:solidFill>
                <a:effectLst/>
                <a:latin typeface="Montserrat" pitchFamily="2" charset="77"/>
              </a:rPr>
              <a:t> classifiers that capture cell type characteristics at each non‐terminal branch node of the cell type hierarchy. These classifiers are then integrated to make predictions for every cell at each branch node of the cell type hierarchy. </a:t>
            </a:r>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41</a:t>
            </a:fld>
            <a:endParaRPr lang="en-US"/>
          </a:p>
        </p:txBody>
      </p:sp>
    </p:spTree>
    <p:extLst>
      <p:ext uri="{BB962C8B-B14F-4D97-AF65-F5344CB8AC3E}">
        <p14:creationId xmlns:p14="http://schemas.microsoft.com/office/powerpoint/2010/main" val="827041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weighted </a:t>
            </a:r>
            <a:r>
              <a:rPr lang="en-US" dirty="0" err="1"/>
              <a:t>kNN</a:t>
            </a:r>
            <a:r>
              <a:rPr lang="en-US" dirty="0"/>
              <a:t> is built for each branch point</a:t>
            </a:r>
          </a:p>
          <a:p>
            <a:endParaRPr lang="en-US" dirty="0"/>
          </a:p>
          <a:p>
            <a:endParaRPr lang="en-US" dirty="0"/>
          </a:p>
          <a:p>
            <a:r>
              <a:rPr lang="en-US" dirty="0" err="1"/>
              <a:t>kNN</a:t>
            </a:r>
            <a:r>
              <a:rPr lang="en-US" dirty="0"/>
              <a:t> is a classifier where it will assign a class label to a query cell based on the weighted similarity or distance to the reference cell it has been trained on</a:t>
            </a:r>
          </a:p>
          <a:p>
            <a:r>
              <a:rPr lang="en-AU" b="0" i="0" dirty="0">
                <a:solidFill>
                  <a:srgbClr val="333333"/>
                </a:solidFill>
                <a:effectLst/>
                <a:latin typeface="Montserrat" pitchFamily="2" charset="77"/>
              </a:rPr>
              <a:t>More weight is given to neighbouring cells that are nearer, as defined by a similarity metric, to a query cell. </a:t>
            </a:r>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43</a:t>
            </a:fld>
            <a:endParaRPr lang="en-US"/>
          </a:p>
        </p:txBody>
      </p:sp>
    </p:spTree>
    <p:extLst>
      <p:ext uri="{BB962C8B-B14F-4D97-AF65-F5344CB8AC3E}">
        <p14:creationId xmlns:p14="http://schemas.microsoft.com/office/powerpoint/2010/main" val="43343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We also implement ensemble learning by combining five different feature selection methods and six similarity metrics to measure the nearest neighbour. Each base classifier will be weighted by the error trained in the reference dataset to build an ensemble classifier.</a:t>
            </a:r>
          </a:p>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44</a:t>
            </a:fld>
            <a:endParaRPr lang="en-US"/>
          </a:p>
        </p:txBody>
      </p:sp>
    </p:spTree>
    <p:extLst>
      <p:ext uri="{BB962C8B-B14F-4D97-AF65-F5344CB8AC3E}">
        <p14:creationId xmlns:p14="http://schemas.microsoft.com/office/powerpoint/2010/main" val="386738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each bit one by one</a:t>
            </a:r>
          </a:p>
          <a:p>
            <a:endParaRPr lang="en-US" dirty="0"/>
          </a:p>
          <a:p>
            <a:r>
              <a:rPr lang="en-US" dirty="0"/>
              <a:t>Highlight Breaks and Lunch in BIG words</a:t>
            </a:r>
          </a:p>
        </p:txBody>
      </p:sp>
      <p:sp>
        <p:nvSpPr>
          <p:cNvPr id="4" name="Slide Number Placeholder 3"/>
          <p:cNvSpPr>
            <a:spLocks noGrp="1"/>
          </p:cNvSpPr>
          <p:nvPr>
            <p:ph type="sldNum" sz="quarter" idx="5"/>
          </p:nvPr>
        </p:nvSpPr>
        <p:spPr/>
        <p:txBody>
          <a:bodyPr/>
          <a:lstStyle/>
          <a:p>
            <a:fld id="{5788ED71-77F2-7D4E-849F-55752156AE20}" type="slidenum">
              <a:rPr lang="en-US" smtClean="0"/>
              <a:t>6</a:t>
            </a:fld>
            <a:endParaRPr lang="en-US"/>
          </a:p>
        </p:txBody>
      </p:sp>
    </p:spTree>
    <p:extLst>
      <p:ext uri="{BB962C8B-B14F-4D97-AF65-F5344CB8AC3E}">
        <p14:creationId xmlns:p14="http://schemas.microsoft.com/office/powerpoint/2010/main" val="473033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classification accuracy using different distance metrics and feature selection methods. The labelling of the datasets are split by training and test respectively. </a:t>
            </a:r>
          </a:p>
        </p:txBody>
      </p:sp>
      <p:sp>
        <p:nvSpPr>
          <p:cNvPr id="4" name="Slide Number Placeholder 3"/>
          <p:cNvSpPr>
            <a:spLocks noGrp="1"/>
          </p:cNvSpPr>
          <p:nvPr>
            <p:ph type="sldNum" sz="quarter" idx="5"/>
          </p:nvPr>
        </p:nvSpPr>
        <p:spPr/>
        <p:txBody>
          <a:bodyPr/>
          <a:lstStyle/>
          <a:p>
            <a:fld id="{560B9657-0304-AD48-84C1-76A63FCCC9F3}" type="slidenum">
              <a:rPr lang="en-US" smtClean="0"/>
              <a:t>45</a:t>
            </a:fld>
            <a:endParaRPr lang="en-US"/>
          </a:p>
        </p:txBody>
      </p:sp>
    </p:spTree>
    <p:extLst>
      <p:ext uri="{BB962C8B-B14F-4D97-AF65-F5344CB8AC3E}">
        <p14:creationId xmlns:p14="http://schemas.microsoft.com/office/powerpoint/2010/main" val="1495117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Each base classifier will be weighted by the error trained in the reference dataset to build an ensemble classifier.</a:t>
            </a:r>
          </a:p>
        </p:txBody>
      </p:sp>
      <p:sp>
        <p:nvSpPr>
          <p:cNvPr id="4" name="Slide Number Placeholder 3"/>
          <p:cNvSpPr>
            <a:spLocks noGrp="1"/>
          </p:cNvSpPr>
          <p:nvPr>
            <p:ph type="sldNum" sz="quarter" idx="5"/>
          </p:nvPr>
        </p:nvSpPr>
        <p:spPr/>
        <p:txBody>
          <a:bodyPr/>
          <a:lstStyle/>
          <a:p>
            <a:fld id="{560B9657-0304-AD48-84C1-76A63FCCC9F3}" type="slidenum">
              <a:rPr lang="en-US" smtClean="0"/>
              <a:t>46</a:t>
            </a:fld>
            <a:endParaRPr lang="en-US"/>
          </a:p>
        </p:txBody>
      </p:sp>
    </p:spTree>
    <p:extLst>
      <p:ext uri="{BB962C8B-B14F-4D97-AF65-F5344CB8AC3E}">
        <p14:creationId xmlns:p14="http://schemas.microsoft.com/office/powerpoint/2010/main" val="423279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B9657-0304-AD48-84C1-76A63FCCC9F3}" type="slidenum">
              <a:rPr lang="en-US" smtClean="0"/>
              <a:t>48</a:t>
            </a:fld>
            <a:endParaRPr lang="en-US"/>
          </a:p>
        </p:txBody>
      </p:sp>
    </p:spTree>
    <p:extLst>
      <p:ext uri="{BB962C8B-B14F-4D97-AF65-F5344CB8AC3E}">
        <p14:creationId xmlns:p14="http://schemas.microsoft.com/office/powerpoint/2010/main" val="163082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49</a:t>
            </a:fld>
            <a:endParaRPr lang="en-US"/>
          </a:p>
        </p:txBody>
      </p:sp>
    </p:spTree>
    <p:extLst>
      <p:ext uri="{BB962C8B-B14F-4D97-AF65-F5344CB8AC3E}">
        <p14:creationId xmlns:p14="http://schemas.microsoft.com/office/powerpoint/2010/main" val="455041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B9657-0304-AD48-84C1-76A63FCCC9F3}" type="slidenum">
              <a:rPr lang="en-US" smtClean="0"/>
              <a:t>50</a:t>
            </a:fld>
            <a:endParaRPr lang="en-US"/>
          </a:p>
        </p:txBody>
      </p:sp>
    </p:spTree>
    <p:extLst>
      <p:ext uri="{BB962C8B-B14F-4D97-AF65-F5344CB8AC3E}">
        <p14:creationId xmlns:p14="http://schemas.microsoft.com/office/powerpoint/2010/main" val="2660801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If the cells do not have high enough weighted scores to be assigned to the next level, it will be assigned to the nodes at the current level, as “intermediate” cells</a:t>
            </a:r>
            <a:endParaRPr lang="en-US" dirty="0"/>
          </a:p>
        </p:txBody>
      </p:sp>
      <p:sp>
        <p:nvSpPr>
          <p:cNvPr id="4" name="Slide Number Placeholder 3"/>
          <p:cNvSpPr>
            <a:spLocks noGrp="1"/>
          </p:cNvSpPr>
          <p:nvPr>
            <p:ph type="sldNum" sz="quarter" idx="5"/>
          </p:nvPr>
        </p:nvSpPr>
        <p:spPr/>
        <p:txBody>
          <a:bodyPr/>
          <a:lstStyle/>
          <a:p>
            <a:fld id="{560B9657-0304-AD48-84C1-76A63FCCC9F3}" type="slidenum">
              <a:rPr lang="en-US" smtClean="0"/>
              <a:t>52</a:t>
            </a:fld>
            <a:endParaRPr lang="en-US"/>
          </a:p>
        </p:txBody>
      </p:sp>
    </p:spTree>
    <p:extLst>
      <p:ext uri="{BB962C8B-B14F-4D97-AF65-F5344CB8AC3E}">
        <p14:creationId xmlns:p14="http://schemas.microsoft.com/office/powerpoint/2010/main" val="2776016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If the cells do not have enough weighted scores to be assigned to the next level, it will be assigned to the nodes at the current level, as “intermediate” cells</a:t>
            </a:r>
          </a:p>
          <a:p>
            <a:r>
              <a:rPr lang="en-AU" sz="1200" kern="1200" dirty="0">
                <a:solidFill>
                  <a:schemeClr val="tx1"/>
                </a:solidFill>
                <a:effectLst/>
                <a:latin typeface="+mn-lt"/>
                <a:ea typeface="+mn-ea"/>
                <a:cs typeface="+mn-cs"/>
              </a:rPr>
              <a:t>And if the cells are not able to be assigned even on the top level, it will be classified as “unassigned”</a:t>
            </a:r>
          </a:p>
          <a:p>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333333"/>
                </a:solidFill>
                <a:effectLst/>
                <a:latin typeface="Montserrat" pitchFamily="2" charset="77"/>
              </a:rPr>
              <a:t>First, the nearest neighbour cells must have correlations higher than a certain threshold.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333333"/>
                </a:solidFill>
                <a:effectLst/>
                <a:latin typeface="Montserrat" pitchFamily="2" charset="77"/>
              </a:rPr>
              <a:t>Second, the weights of its assigned cell type must be larger than a certain threshold, whose default is set at 0.7.</a:t>
            </a:r>
            <a:endParaRPr lang="en-AU" sz="1200" kern="1200" dirty="0">
              <a:solidFill>
                <a:schemeClr val="tx1"/>
              </a:solidFill>
              <a:effectLst/>
              <a:latin typeface="+mn-lt"/>
              <a:ea typeface="+mn-ea"/>
              <a:cs typeface="+mn-cs"/>
            </a:endParaRPr>
          </a:p>
          <a:p>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0B9657-0304-AD48-84C1-76A63FCCC9F3}" type="slidenum">
              <a:rPr lang="en-US" smtClean="0"/>
              <a:t>53</a:t>
            </a:fld>
            <a:endParaRPr lang="en-US"/>
          </a:p>
        </p:txBody>
      </p:sp>
    </p:spTree>
    <p:extLst>
      <p:ext uri="{BB962C8B-B14F-4D97-AF65-F5344CB8AC3E}">
        <p14:creationId xmlns:p14="http://schemas.microsoft.com/office/powerpoint/2010/main" val="1166193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And if the cells are not able to be assigned even on the top level, it will be classified as “unassigned”</a:t>
            </a:r>
          </a:p>
        </p:txBody>
      </p:sp>
      <p:sp>
        <p:nvSpPr>
          <p:cNvPr id="4" name="Slide Number Placeholder 3"/>
          <p:cNvSpPr>
            <a:spLocks noGrp="1"/>
          </p:cNvSpPr>
          <p:nvPr>
            <p:ph type="sldNum" sz="quarter" idx="5"/>
          </p:nvPr>
        </p:nvSpPr>
        <p:spPr/>
        <p:txBody>
          <a:bodyPr/>
          <a:lstStyle/>
          <a:p>
            <a:fld id="{560B9657-0304-AD48-84C1-76A63FCCC9F3}" type="slidenum">
              <a:rPr lang="en-US" smtClean="0"/>
              <a:t>54</a:t>
            </a:fld>
            <a:endParaRPr lang="en-US"/>
          </a:p>
        </p:txBody>
      </p:sp>
    </p:spTree>
    <p:extLst>
      <p:ext uri="{BB962C8B-B14F-4D97-AF65-F5344CB8AC3E}">
        <p14:creationId xmlns:p14="http://schemas.microsoft.com/office/powerpoint/2010/main" val="3120656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previous results, we will compare the ensemble classifier to benchmarking results.</a:t>
            </a:r>
          </a:p>
          <a:p>
            <a:endParaRPr lang="en-US" dirty="0"/>
          </a:p>
          <a:p>
            <a:r>
              <a:rPr lang="en-AU" sz="1200" kern="1200" dirty="0">
                <a:solidFill>
                  <a:schemeClr val="tx1"/>
                </a:solidFill>
                <a:effectLst/>
                <a:latin typeface="+mn-lt"/>
                <a:ea typeface="+mn-ea"/>
                <a:cs typeface="+mn-cs"/>
              </a:rPr>
              <a:t>Here are the benchmark results for Pancreas dataset collections. </a:t>
            </a:r>
          </a:p>
          <a:p>
            <a:r>
              <a:rPr lang="en-AU" sz="1200" kern="1200" dirty="0">
                <a:solidFill>
                  <a:schemeClr val="tx1"/>
                </a:solidFill>
                <a:effectLst/>
                <a:latin typeface="+mn-lt"/>
                <a:ea typeface="+mn-ea"/>
                <a:cs typeface="+mn-cs"/>
              </a:rPr>
              <a:t>Each point here indicates one pair of training and test combination. And the y-axis is the accuracy rate. We define the cases that the number of cell type in the training less than the test dataset as “Hard”, and only </a:t>
            </a:r>
            <a:r>
              <a:rPr lang="en-AU" sz="1200" kern="1200" dirty="0" err="1">
                <a:solidFill>
                  <a:schemeClr val="tx1"/>
                </a:solidFill>
                <a:effectLst/>
                <a:latin typeface="+mn-lt"/>
                <a:ea typeface="+mn-ea"/>
                <a:cs typeface="+mn-cs"/>
              </a:rPr>
              <a:t>scClassify</a:t>
            </a:r>
            <a:r>
              <a:rPr lang="en-AU" sz="1200" kern="1200" dirty="0">
                <a:solidFill>
                  <a:schemeClr val="tx1"/>
                </a:solidFill>
                <a:effectLst/>
                <a:latin typeface="+mn-lt"/>
                <a:ea typeface="+mn-ea"/>
                <a:cs typeface="+mn-cs"/>
              </a:rPr>
              <a:t>, especially the ensemble version of </a:t>
            </a:r>
            <a:r>
              <a:rPr lang="en-AU" sz="1200" kern="1200" dirty="0" err="1">
                <a:solidFill>
                  <a:schemeClr val="tx1"/>
                </a:solidFill>
                <a:effectLst/>
                <a:latin typeface="+mn-lt"/>
                <a:ea typeface="+mn-ea"/>
                <a:cs typeface="+mn-cs"/>
              </a:rPr>
              <a:t>scClassify</a:t>
            </a:r>
            <a:r>
              <a:rPr lang="en-AU" sz="1200" kern="1200" dirty="0">
                <a:solidFill>
                  <a:schemeClr val="tx1"/>
                </a:solidFill>
                <a:effectLst/>
                <a:latin typeface="+mn-lt"/>
                <a:ea typeface="+mn-ea"/>
                <a:cs typeface="+mn-cs"/>
              </a:rPr>
              <a:t> remains with a high accuracy rate. </a:t>
            </a:r>
          </a:p>
          <a:p>
            <a:r>
              <a:rPr lang="en-AU"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560B9657-0304-AD48-84C1-76A63FCCC9F3}" type="slidenum">
              <a:rPr lang="en-US" smtClean="0"/>
              <a:t>55</a:t>
            </a:fld>
            <a:endParaRPr lang="en-US"/>
          </a:p>
        </p:txBody>
      </p:sp>
    </p:spTree>
    <p:extLst>
      <p:ext uri="{BB962C8B-B14F-4D97-AF65-F5344CB8AC3E}">
        <p14:creationId xmlns:p14="http://schemas.microsoft.com/office/powerpoint/2010/main" val="1597891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Here are the benchmark results for Pancreas dataset collections. </a:t>
            </a:r>
          </a:p>
          <a:p>
            <a:r>
              <a:rPr lang="en-AU" sz="1200" kern="1200" dirty="0">
                <a:solidFill>
                  <a:schemeClr val="tx1"/>
                </a:solidFill>
                <a:effectLst/>
                <a:latin typeface="+mn-lt"/>
                <a:ea typeface="+mn-ea"/>
                <a:cs typeface="+mn-cs"/>
              </a:rPr>
              <a:t>Each point here indicates one pair of training and test combination. And the y-axis is the accuracy rate. We define the cases that the number of cell type in the training less than the test dataset as “Hard”, and only </a:t>
            </a:r>
            <a:r>
              <a:rPr lang="en-AU" sz="1200" kern="1200" dirty="0" err="1">
                <a:solidFill>
                  <a:schemeClr val="tx1"/>
                </a:solidFill>
                <a:effectLst/>
                <a:latin typeface="+mn-lt"/>
                <a:ea typeface="+mn-ea"/>
                <a:cs typeface="+mn-cs"/>
              </a:rPr>
              <a:t>scClassify</a:t>
            </a:r>
            <a:r>
              <a:rPr lang="en-AU" sz="1200" kern="1200" dirty="0">
                <a:solidFill>
                  <a:schemeClr val="tx1"/>
                </a:solidFill>
                <a:effectLst/>
                <a:latin typeface="+mn-lt"/>
                <a:ea typeface="+mn-ea"/>
                <a:cs typeface="+mn-cs"/>
              </a:rPr>
              <a:t>, especially the ensemble version of </a:t>
            </a:r>
            <a:r>
              <a:rPr lang="en-AU" sz="1200" kern="1200" dirty="0" err="1">
                <a:solidFill>
                  <a:schemeClr val="tx1"/>
                </a:solidFill>
                <a:effectLst/>
                <a:latin typeface="+mn-lt"/>
                <a:ea typeface="+mn-ea"/>
                <a:cs typeface="+mn-cs"/>
              </a:rPr>
              <a:t>scClassify</a:t>
            </a:r>
            <a:r>
              <a:rPr lang="en-AU" sz="1200" kern="1200" dirty="0">
                <a:solidFill>
                  <a:schemeClr val="tx1"/>
                </a:solidFill>
                <a:effectLst/>
                <a:latin typeface="+mn-lt"/>
                <a:ea typeface="+mn-ea"/>
                <a:cs typeface="+mn-cs"/>
              </a:rPr>
              <a:t> remain high accuracy rate. </a:t>
            </a:r>
          </a:p>
          <a:p>
            <a:r>
              <a:rPr lang="en-AU"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560B9657-0304-AD48-84C1-76A63FCCC9F3}" type="slidenum">
              <a:rPr lang="en-US" smtClean="0"/>
              <a:t>56</a:t>
            </a:fld>
            <a:endParaRPr lang="en-US"/>
          </a:p>
        </p:txBody>
      </p:sp>
    </p:spTree>
    <p:extLst>
      <p:ext uri="{BB962C8B-B14F-4D97-AF65-F5344CB8AC3E}">
        <p14:creationId xmlns:p14="http://schemas.microsoft.com/office/powerpoint/2010/main" val="3621456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975077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Here are the benchmark results for Pancreas dataset collections. </a:t>
            </a:r>
          </a:p>
          <a:p>
            <a:r>
              <a:rPr lang="en-AU" sz="1200" kern="1200" dirty="0">
                <a:solidFill>
                  <a:schemeClr val="tx1"/>
                </a:solidFill>
                <a:effectLst/>
                <a:latin typeface="+mn-lt"/>
                <a:ea typeface="+mn-ea"/>
                <a:cs typeface="+mn-cs"/>
              </a:rPr>
              <a:t>Each point here indicates one pair of training and test combination. And the y-axis is the accuracy rate. We define the cases that the number of cell type in the training less than the test dataset as “Hard”, and only </a:t>
            </a:r>
            <a:r>
              <a:rPr lang="en-AU" sz="1200" kern="1200" dirty="0" err="1">
                <a:solidFill>
                  <a:schemeClr val="tx1"/>
                </a:solidFill>
                <a:effectLst/>
                <a:latin typeface="+mn-lt"/>
                <a:ea typeface="+mn-ea"/>
                <a:cs typeface="+mn-cs"/>
              </a:rPr>
              <a:t>scClassify</a:t>
            </a:r>
            <a:r>
              <a:rPr lang="en-AU" sz="1200" kern="1200" dirty="0">
                <a:solidFill>
                  <a:schemeClr val="tx1"/>
                </a:solidFill>
                <a:effectLst/>
                <a:latin typeface="+mn-lt"/>
                <a:ea typeface="+mn-ea"/>
                <a:cs typeface="+mn-cs"/>
              </a:rPr>
              <a:t>, especially the ensemble version of </a:t>
            </a:r>
            <a:r>
              <a:rPr lang="en-AU" sz="1200" kern="1200" dirty="0" err="1">
                <a:solidFill>
                  <a:schemeClr val="tx1"/>
                </a:solidFill>
                <a:effectLst/>
                <a:latin typeface="+mn-lt"/>
                <a:ea typeface="+mn-ea"/>
                <a:cs typeface="+mn-cs"/>
              </a:rPr>
              <a:t>scClassify</a:t>
            </a:r>
            <a:r>
              <a:rPr lang="en-AU" sz="1200" kern="1200" dirty="0">
                <a:solidFill>
                  <a:schemeClr val="tx1"/>
                </a:solidFill>
                <a:effectLst/>
                <a:latin typeface="+mn-lt"/>
                <a:ea typeface="+mn-ea"/>
                <a:cs typeface="+mn-cs"/>
              </a:rPr>
              <a:t> remain high accuracy rate. </a:t>
            </a:r>
          </a:p>
          <a:p>
            <a:r>
              <a:rPr lang="en-AU"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560B9657-0304-AD48-84C1-76A63FCCC9F3}" type="slidenum">
              <a:rPr lang="en-US" smtClean="0"/>
              <a:t>57</a:t>
            </a:fld>
            <a:endParaRPr lang="en-US"/>
          </a:p>
        </p:txBody>
      </p:sp>
    </p:spTree>
    <p:extLst>
      <p:ext uri="{BB962C8B-B14F-4D97-AF65-F5344CB8AC3E}">
        <p14:creationId xmlns:p14="http://schemas.microsoft.com/office/powerpoint/2010/main" val="3982081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B9657-0304-AD48-84C1-76A63FCCC9F3}" type="slidenum">
              <a:rPr lang="en-US" smtClean="0"/>
              <a:t>58</a:t>
            </a:fld>
            <a:endParaRPr lang="en-US"/>
          </a:p>
        </p:txBody>
      </p:sp>
    </p:spTree>
    <p:extLst>
      <p:ext uri="{BB962C8B-B14F-4D97-AF65-F5344CB8AC3E}">
        <p14:creationId xmlns:p14="http://schemas.microsoft.com/office/powerpoint/2010/main" val="1924617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accuracy of a collection of PBMC datasets from different technologies. The red dot is the joint classification of the multiple references and the other </a:t>
            </a:r>
            <a:r>
              <a:rPr lang="en-US" dirty="0" err="1"/>
              <a:t>colours</a:t>
            </a:r>
            <a:r>
              <a:rPr lang="en-US" dirty="0"/>
              <a:t> are the single models. We see that in both overall classification accuracy and rate of unassigned or intermediate cells are lower than other models using a single reference</a:t>
            </a:r>
          </a:p>
        </p:txBody>
      </p:sp>
      <p:sp>
        <p:nvSpPr>
          <p:cNvPr id="4" name="Slide Number Placeholder 3"/>
          <p:cNvSpPr>
            <a:spLocks noGrp="1"/>
          </p:cNvSpPr>
          <p:nvPr>
            <p:ph type="sldNum" sz="quarter" idx="5"/>
          </p:nvPr>
        </p:nvSpPr>
        <p:spPr/>
        <p:txBody>
          <a:bodyPr/>
          <a:lstStyle/>
          <a:p>
            <a:fld id="{5788ED71-77F2-7D4E-849F-55752156AE20}" type="slidenum">
              <a:rPr lang="en-US" smtClean="0"/>
              <a:t>61</a:t>
            </a:fld>
            <a:endParaRPr lang="en-US"/>
          </a:p>
        </p:txBody>
      </p:sp>
    </p:spTree>
    <p:extLst>
      <p:ext uri="{BB962C8B-B14F-4D97-AF65-F5344CB8AC3E}">
        <p14:creationId xmlns:p14="http://schemas.microsoft.com/office/powerpoint/2010/main" val="3536811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each bit one by one</a:t>
            </a:r>
          </a:p>
          <a:p>
            <a:endParaRPr lang="en-US" dirty="0"/>
          </a:p>
          <a:p>
            <a:r>
              <a:rPr lang="en-US" dirty="0"/>
              <a:t>Highlight Breaks and Lunch in BIG words</a:t>
            </a:r>
          </a:p>
        </p:txBody>
      </p:sp>
      <p:sp>
        <p:nvSpPr>
          <p:cNvPr id="4" name="Slide Number Placeholder 3"/>
          <p:cNvSpPr>
            <a:spLocks noGrp="1"/>
          </p:cNvSpPr>
          <p:nvPr>
            <p:ph type="sldNum" sz="quarter" idx="5"/>
          </p:nvPr>
        </p:nvSpPr>
        <p:spPr/>
        <p:txBody>
          <a:bodyPr/>
          <a:lstStyle/>
          <a:p>
            <a:fld id="{5788ED71-77F2-7D4E-849F-55752156AE20}" type="slidenum">
              <a:rPr lang="en-US" smtClean="0"/>
              <a:t>64</a:t>
            </a:fld>
            <a:endParaRPr lang="en-US"/>
          </a:p>
        </p:txBody>
      </p:sp>
    </p:spTree>
    <p:extLst>
      <p:ext uri="{BB962C8B-B14F-4D97-AF65-F5344CB8AC3E}">
        <p14:creationId xmlns:p14="http://schemas.microsoft.com/office/powerpoint/2010/main" val="1852930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66</a:t>
            </a:fld>
            <a:endParaRPr lang="en-US"/>
          </a:p>
        </p:txBody>
      </p:sp>
    </p:spTree>
    <p:extLst>
      <p:ext uri="{BB962C8B-B14F-4D97-AF65-F5344CB8AC3E}">
        <p14:creationId xmlns:p14="http://schemas.microsoft.com/office/powerpoint/2010/main" val="3529151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e0aa1b98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e0aa1b98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1200" dirty="0">
                <a:solidFill>
                  <a:srgbClr val="595959"/>
                </a:solidFill>
              </a:rPr>
              <a:t>And a myriad of inference methods are available and you can choose the one that suits the assumptions of your data the most. </a:t>
            </a:r>
          </a:p>
          <a:p>
            <a:pPr marL="0" lvl="0" indent="0" algn="l" rtl="0">
              <a:lnSpc>
                <a:spcPct val="115000"/>
              </a:lnSpc>
              <a:spcBef>
                <a:spcPts val="0"/>
              </a:spcBef>
              <a:spcAft>
                <a:spcPts val="1200"/>
              </a:spcAft>
              <a:buNone/>
            </a:pPr>
            <a:endParaRPr lang="en-GB" sz="1200" dirty="0">
              <a:solidFill>
                <a:srgbClr val="595959"/>
              </a:solidFill>
            </a:endParaRPr>
          </a:p>
          <a:p>
            <a:pPr marL="0" lvl="0" indent="0" algn="l" rtl="0">
              <a:lnSpc>
                <a:spcPct val="115000"/>
              </a:lnSpc>
              <a:spcBef>
                <a:spcPts val="0"/>
              </a:spcBef>
              <a:spcAft>
                <a:spcPts val="1200"/>
              </a:spcAft>
              <a:buNone/>
            </a:pPr>
            <a:r>
              <a:rPr lang="en-GB" sz="1200" dirty="0">
                <a:solidFill>
                  <a:srgbClr val="595959"/>
                </a:solidFill>
              </a:rPr>
              <a:t>Given that we see clear branching of cells and complex structure in our data, we can safely rule out a linear trajectory for example. </a:t>
            </a:r>
            <a:endParaRPr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e0aa1b98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ee0aa1b98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df497bb0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edf497bb0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b="0" i="0" dirty="0">
                <a:solidFill>
                  <a:srgbClr val="222222"/>
                </a:solidFill>
                <a:effectLst/>
                <a:latin typeface="Harding"/>
              </a:rPr>
              <a:t>The motivation of </a:t>
            </a:r>
            <a:r>
              <a:rPr lang="en-AU" b="0" i="0" dirty="0" err="1">
                <a:solidFill>
                  <a:srgbClr val="222222"/>
                </a:solidFill>
                <a:effectLst/>
                <a:latin typeface="Harding"/>
              </a:rPr>
              <a:t>Cepo</a:t>
            </a:r>
            <a:r>
              <a:rPr lang="en-AU" b="0" i="0" dirty="0">
                <a:solidFill>
                  <a:srgbClr val="222222"/>
                </a:solidFill>
                <a:effectLst/>
                <a:latin typeface="Harding"/>
              </a:rPr>
              <a:t> is based on the intuition that a typical cell identity gene should be stably expressed in most cells of the cell type of interest relative to other cell types, and therefore should fulfill both high coverage and low variability in the cell type of interest relative to other cell types. </a:t>
            </a:r>
          </a:p>
          <a:p>
            <a:endParaRPr lang="en-AU" sz="1200" b="0" i="0" kern="1200" dirty="0">
              <a:solidFill>
                <a:srgbClr val="222222"/>
              </a:solidFill>
              <a:effectLst/>
              <a:latin typeface="Harding"/>
              <a:ea typeface="+mn-ea"/>
              <a:cs typeface="+mn-cs"/>
            </a:endParaRPr>
          </a:p>
          <a:p>
            <a:r>
              <a:rPr lang="en-AU" b="0" i="0" dirty="0">
                <a:solidFill>
                  <a:srgbClr val="222222"/>
                </a:solidFill>
                <a:effectLst/>
                <a:latin typeface="Harding"/>
              </a:rPr>
              <a:t>using predefined cell-type labels, we compute cell-type-specific statistics to prioritise genes that are differentially stable against other cell types in all cell-type pair comparisons </a:t>
            </a:r>
            <a:endParaRPr lang="en-AU" sz="1200" b="0" i="0" kern="1200" dirty="0">
              <a:solidFill>
                <a:srgbClr val="222222"/>
              </a:solidFill>
              <a:effectLst/>
              <a:latin typeface="Harding"/>
              <a:ea typeface="+mn-ea"/>
              <a:cs typeface="+mn-cs"/>
            </a:endParaRPr>
          </a:p>
          <a:p>
            <a:endParaRPr lang="en-AU" sz="1200" b="0" i="0" kern="1200" dirty="0">
              <a:solidFill>
                <a:srgbClr val="222222"/>
              </a:solidFill>
              <a:effectLst/>
              <a:latin typeface="Harding"/>
              <a:ea typeface="+mn-ea"/>
              <a:cs typeface="+mn-cs"/>
            </a:endParaRPr>
          </a:p>
          <a:p>
            <a:r>
              <a:rPr lang="en-AU" b="0" i="0" dirty="0" err="1">
                <a:solidFill>
                  <a:srgbClr val="222222"/>
                </a:solidFill>
                <a:effectLst/>
                <a:latin typeface="Harding"/>
              </a:rPr>
              <a:t>Cepo</a:t>
            </a:r>
            <a:r>
              <a:rPr lang="en-AU" b="0" i="0" dirty="0">
                <a:solidFill>
                  <a:srgbClr val="222222"/>
                </a:solidFill>
                <a:effectLst/>
                <a:latin typeface="Harding"/>
              </a:rPr>
              <a:t> calculates for each gene and cell type the stability scores using two stability measures: the proportion of zeros and variability, for which we found that the coefficient of variation (</a:t>
            </a:r>
            <a:r>
              <a:rPr lang="en-AU" dirty="0"/>
              <a:t>standard deviation/mean) variability relative to gene expression</a:t>
            </a:r>
            <a:br>
              <a:rPr lang="en-AU" dirty="0"/>
            </a:br>
            <a:endParaRPr lang="en-AU" dirty="0"/>
          </a:p>
          <a:p>
            <a:r>
              <a:rPr lang="en-AU" b="0" i="0" dirty="0" err="1">
                <a:solidFill>
                  <a:srgbClr val="222222"/>
                </a:solidFill>
                <a:effectLst/>
                <a:latin typeface="Harding"/>
              </a:rPr>
              <a:t>Cepo</a:t>
            </a:r>
            <a:r>
              <a:rPr lang="en-AU" b="0" i="0" dirty="0">
                <a:solidFill>
                  <a:srgbClr val="222222"/>
                </a:solidFill>
                <a:effectLst/>
                <a:latin typeface="Harding"/>
              </a:rPr>
              <a:t> then computes the DS statistics by taking the average of the difference in the stability scores between the cell type of interest against all other individual cell types, maximising the specificity of both measures</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DCA3532-BAD5-D24D-B1C2-2BCF85F326CB}" type="slidenum">
              <a:rPr lang="en-US" smtClean="0"/>
              <a:t>72</a:t>
            </a:fld>
            <a:endParaRPr lang="en-US"/>
          </a:p>
        </p:txBody>
      </p:sp>
    </p:spTree>
    <p:extLst>
      <p:ext uri="{BB962C8B-B14F-4D97-AF65-F5344CB8AC3E}">
        <p14:creationId xmlns:p14="http://schemas.microsoft.com/office/powerpoint/2010/main" val="32801157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Perform dimensionality reduction.</a:t>
            </a:r>
          </a:p>
        </p:txBody>
      </p:sp>
    </p:spTree>
    <p:extLst>
      <p:ext uri="{BB962C8B-B14F-4D97-AF65-F5344CB8AC3E}">
        <p14:creationId xmlns:p14="http://schemas.microsoft.com/office/powerpoint/2010/main" val="323828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From this paper by </a:t>
            </a:r>
            <a:r>
              <a:rPr lang="en-US" dirty="0" err="1"/>
              <a:t>svensson</a:t>
            </a:r>
            <a:r>
              <a:rPr lang="en-US" dirty="0"/>
              <a:t> in 2018, which shows the year of publication against the number of single cells profiled in the study, we see that from the first protocol in 2009 to 2017,</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seen an exponential growth the in scale of </a:t>
            </a:r>
            <a:r>
              <a:rPr lang="en-US" dirty="0" err="1"/>
              <a:t>scRNA</a:t>
            </a:r>
            <a:r>
              <a:rPr lang="en-US" dirty="0"/>
              <a:t>-seq experiments.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top, where it shows the evolution of experimental techniques to try and increase the throughput of </a:t>
            </a:r>
            <a:r>
              <a:rPr lang="en-US" dirty="0" err="1"/>
              <a:t>scRNA</a:t>
            </a:r>
            <a:r>
              <a:rPr lang="en-US" dirty="0"/>
              <a:t>-seq, from the first paper in 2009 involved manually picking a single mouse blastomere to the acquired capability to multiplex and adopting a microfluidic system which made a huge leap in the scale of a typical experiment</a:t>
            </a:r>
          </a:p>
          <a:p>
            <a:endParaRPr lang="en-US" dirty="0"/>
          </a:p>
          <a:p>
            <a:endParaRPr lang="en-US" dirty="0"/>
          </a:p>
          <a:p>
            <a:r>
              <a:rPr lang="en-US" dirty="0"/>
              <a:t>Rapid growth in single cell technology, measured by how may cells have been sequenced in a study – exponential growth </a:t>
            </a:r>
          </a:p>
          <a:p>
            <a:r>
              <a:rPr lang="en-US" dirty="0"/>
              <a:t>First paper came out in 2009 – manually pick out one cell and do high through put sequencing </a:t>
            </a:r>
          </a:p>
          <a:p>
            <a:r>
              <a:rPr lang="en-US" dirty="0"/>
              <a:t>4 years later, with the </a:t>
            </a:r>
            <a:r>
              <a:rPr lang="en-US" dirty="0" err="1"/>
              <a:t>microfluidc</a:t>
            </a:r>
            <a:r>
              <a:rPr lang="en-US" dirty="0"/>
              <a:t> system </a:t>
            </a:r>
            <a:r>
              <a:rPr lang="en-US" dirty="0" err="1"/>
              <a:t>smartseq</a:t>
            </a:r>
            <a:r>
              <a:rPr lang="en-US" dirty="0"/>
              <a:t> that you can get up to more than 50 cells </a:t>
            </a:r>
          </a:p>
          <a:p>
            <a:r>
              <a:rPr lang="en-US" dirty="0"/>
              <a:t>Smart-</a:t>
            </a:r>
            <a:r>
              <a:rPr lang="en-US" dirty="0" err="1"/>
              <a:t>seq</a:t>
            </a:r>
            <a:r>
              <a:rPr lang="en-US" dirty="0"/>
              <a:t> and C1 are full length protocols which means you can many more reads per cell but not as many cells in terms of bang for buck. </a:t>
            </a:r>
          </a:p>
          <a:p>
            <a:r>
              <a:rPr lang="en-US" dirty="0"/>
              <a:t>Next leap comes with the droplet </a:t>
            </a:r>
            <a:r>
              <a:rPr lang="en-US" dirty="0" err="1"/>
              <a:t>technologes</a:t>
            </a:r>
            <a:r>
              <a:rPr lang="en-US" dirty="0"/>
              <a:t> – where you can go into 10 of thousands of cells </a:t>
            </a:r>
          </a:p>
          <a:p>
            <a:endParaRPr lang="en-US" dirty="0"/>
          </a:p>
        </p:txBody>
      </p:sp>
      <p:sp>
        <p:nvSpPr>
          <p:cNvPr id="4" name="Slide Number Placeholder 3"/>
          <p:cNvSpPr>
            <a:spLocks noGrp="1"/>
          </p:cNvSpPr>
          <p:nvPr>
            <p:ph type="sldNum" sz="quarter" idx="5"/>
          </p:nvPr>
        </p:nvSpPr>
        <p:spPr/>
        <p:txBody>
          <a:bodyPr/>
          <a:lstStyle/>
          <a:p>
            <a:fld id="{39B74BB9-5C9F-574B-884F-D0B222980839}" type="slidenum">
              <a:rPr lang="en-US" smtClean="0"/>
              <a:t>9</a:t>
            </a:fld>
            <a:endParaRPr lang="en-US"/>
          </a:p>
        </p:txBody>
      </p:sp>
    </p:spTree>
    <p:extLst>
      <p:ext uri="{BB962C8B-B14F-4D97-AF65-F5344CB8AC3E}">
        <p14:creationId xmlns:p14="http://schemas.microsoft.com/office/powerpoint/2010/main" val="6523163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finally, we construct a lineage structure and calculate the </a:t>
            </a:r>
            <a:r>
              <a:rPr lang="en-US" dirty="0" err="1"/>
              <a:t>pseudotime</a:t>
            </a:r>
            <a:r>
              <a:rPr lang="en-US" dirty="0"/>
              <a:t> </a:t>
            </a:r>
            <a:r>
              <a:rPr lang="en-AU" dirty="0"/>
              <a:t>in the low dimensional space.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 </a:t>
            </a:r>
          </a:p>
        </p:txBody>
      </p:sp>
    </p:spTree>
    <p:extLst>
      <p:ext uri="{BB962C8B-B14F-4D97-AF65-F5344CB8AC3E}">
        <p14:creationId xmlns:p14="http://schemas.microsoft.com/office/powerpoint/2010/main" val="3123327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each bit one by one</a:t>
            </a:r>
          </a:p>
          <a:p>
            <a:endParaRPr lang="en-US" dirty="0"/>
          </a:p>
          <a:p>
            <a:r>
              <a:rPr lang="en-US" dirty="0"/>
              <a:t>Highlight Breaks and Lunch in BIG words</a:t>
            </a:r>
          </a:p>
        </p:txBody>
      </p:sp>
      <p:sp>
        <p:nvSpPr>
          <p:cNvPr id="4" name="Slide Number Placeholder 3"/>
          <p:cNvSpPr>
            <a:spLocks noGrp="1"/>
          </p:cNvSpPr>
          <p:nvPr>
            <p:ph type="sldNum" sz="quarter" idx="5"/>
          </p:nvPr>
        </p:nvSpPr>
        <p:spPr/>
        <p:txBody>
          <a:bodyPr/>
          <a:lstStyle/>
          <a:p>
            <a:fld id="{5788ED71-77F2-7D4E-849F-55752156AE20}" type="slidenum">
              <a:rPr lang="en-US" smtClean="0"/>
              <a:t>77</a:t>
            </a:fld>
            <a:endParaRPr lang="en-US"/>
          </a:p>
        </p:txBody>
      </p:sp>
    </p:spTree>
    <p:extLst>
      <p:ext uri="{BB962C8B-B14F-4D97-AF65-F5344CB8AC3E}">
        <p14:creationId xmlns:p14="http://schemas.microsoft.com/office/powerpoint/2010/main" val="3392869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Calibri" panose="020F0502020204030204" pitchFamily="34" charset="0"/>
                <a:cs typeface="Calibri" panose="020F0502020204030204" pitchFamily="34" charset="0"/>
              </a:rPr>
              <a:t>In this section, we illustrate we can begin this tuning process by running the above analysis using a different dimension reduction technique and visualize the results.</a:t>
            </a:r>
          </a:p>
          <a:p>
            <a:endParaRPr lang="en-US" dirty="0"/>
          </a:p>
        </p:txBody>
      </p:sp>
    </p:spTree>
    <p:extLst>
      <p:ext uri="{BB962C8B-B14F-4D97-AF65-F5344CB8AC3E}">
        <p14:creationId xmlns:p14="http://schemas.microsoft.com/office/powerpoint/2010/main" val="345715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each bit one by one</a:t>
            </a:r>
          </a:p>
          <a:p>
            <a:endParaRPr lang="en-US" dirty="0"/>
          </a:p>
          <a:p>
            <a:r>
              <a:rPr lang="en-US" dirty="0"/>
              <a:t>Highlight Breaks and Lunch in BIG words</a:t>
            </a:r>
          </a:p>
        </p:txBody>
      </p:sp>
      <p:sp>
        <p:nvSpPr>
          <p:cNvPr id="4" name="Slide Number Placeholder 3"/>
          <p:cNvSpPr>
            <a:spLocks noGrp="1"/>
          </p:cNvSpPr>
          <p:nvPr>
            <p:ph type="sldNum" sz="quarter" idx="5"/>
          </p:nvPr>
        </p:nvSpPr>
        <p:spPr/>
        <p:txBody>
          <a:bodyPr/>
          <a:lstStyle/>
          <a:p>
            <a:fld id="{5788ED71-77F2-7D4E-849F-55752156AE20}" type="slidenum">
              <a:rPr lang="en-US" smtClean="0"/>
              <a:t>87</a:t>
            </a:fld>
            <a:endParaRPr lang="en-US"/>
          </a:p>
        </p:txBody>
      </p:sp>
    </p:spTree>
    <p:extLst>
      <p:ext uri="{BB962C8B-B14F-4D97-AF65-F5344CB8AC3E}">
        <p14:creationId xmlns:p14="http://schemas.microsoft.com/office/powerpoint/2010/main" val="42081485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latin typeface="Arial" panose="020B0604020202020204" pitchFamily="34" charset="0"/>
                <a:cs typeface="Arial" panose="020B0604020202020204" pitchFamily="34" charset="0"/>
              </a:rPr>
              <a:t>Since the pattern is likely not linear, a GAM captures the nonlinear patterns</a:t>
            </a:r>
          </a:p>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89</a:t>
            </a:fld>
            <a:endParaRPr lang="en-US"/>
          </a:p>
        </p:txBody>
      </p:sp>
    </p:spTree>
    <p:extLst>
      <p:ext uri="{BB962C8B-B14F-4D97-AF65-F5344CB8AC3E}">
        <p14:creationId xmlns:p14="http://schemas.microsoft.com/office/powerpoint/2010/main" val="2944240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However, when we consider single cells – especially from developmental systems - rarely are they actually split into discrete groups, but tend to be caught along a continuum. This represents a challenge when we want to perform any sort of differential analysis taking higher order interactions into account. i.e. to calculate a variance, I need to take multiple samples, same with correlation. We could artificially split our data into discrete groups, but this could introduce arbitrary biases and obscure important characteristics in our analyses.</a:t>
            </a:r>
          </a:p>
        </p:txBody>
      </p:sp>
      <p:sp>
        <p:nvSpPr>
          <p:cNvPr id="4" name="Slide Number Placeholder 3"/>
          <p:cNvSpPr>
            <a:spLocks noGrp="1"/>
          </p:cNvSpPr>
          <p:nvPr>
            <p:ph type="sldNum" sz="quarter" idx="5"/>
          </p:nvPr>
        </p:nvSpPr>
        <p:spPr/>
        <p:txBody>
          <a:bodyPr/>
          <a:lstStyle/>
          <a:p>
            <a:fld id="{C235930E-F62D-A446-8BAD-EBBA9D14D0E0}" type="slidenum">
              <a:rPr lang="en-AU" smtClean="0"/>
              <a:pPr/>
              <a:t>95</a:t>
            </a:fld>
            <a:endParaRPr lang="en-AU"/>
          </a:p>
        </p:txBody>
      </p:sp>
    </p:spTree>
    <p:extLst>
      <p:ext uri="{BB962C8B-B14F-4D97-AF65-F5344CB8AC3E}">
        <p14:creationId xmlns:p14="http://schemas.microsoft.com/office/powerpoint/2010/main" val="32536562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However, when we consider single cells – especially from developmental systems - rarely are they actually split into discrete groups, but tend to be caught along a continuum. This represents a challenge when we want to perform any sort of differential analysis taking higher order interactions into account. i.e. to calculate a variance, I need to take multiple samples, same with correlation. We could artificially split our data into discrete groups, but this could introduce arbitrary biases and obscure important characteristics in our analyses.</a:t>
            </a:r>
          </a:p>
        </p:txBody>
      </p:sp>
      <p:sp>
        <p:nvSpPr>
          <p:cNvPr id="4" name="Slide Number Placeholder 3"/>
          <p:cNvSpPr>
            <a:spLocks noGrp="1"/>
          </p:cNvSpPr>
          <p:nvPr>
            <p:ph type="sldNum" sz="quarter" idx="5"/>
          </p:nvPr>
        </p:nvSpPr>
        <p:spPr/>
        <p:txBody>
          <a:bodyPr/>
          <a:lstStyle/>
          <a:p>
            <a:fld id="{C235930E-F62D-A446-8BAD-EBBA9D14D0E0}" type="slidenum">
              <a:rPr lang="en-AU" smtClean="0"/>
              <a:pPr/>
              <a:t>96</a:t>
            </a:fld>
            <a:endParaRPr lang="en-AU"/>
          </a:p>
        </p:txBody>
      </p:sp>
    </p:spTree>
    <p:extLst>
      <p:ext uri="{BB962C8B-B14F-4D97-AF65-F5344CB8AC3E}">
        <p14:creationId xmlns:p14="http://schemas.microsoft.com/office/powerpoint/2010/main" val="114996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each bit one by one</a:t>
            </a:r>
          </a:p>
          <a:p>
            <a:endParaRPr lang="en-US" dirty="0"/>
          </a:p>
          <a:p>
            <a:r>
              <a:rPr lang="en-US" dirty="0"/>
              <a:t>Highlight Breaks and Lunch in BIG words</a:t>
            </a:r>
          </a:p>
        </p:txBody>
      </p:sp>
      <p:sp>
        <p:nvSpPr>
          <p:cNvPr id="4" name="Slide Number Placeholder 3"/>
          <p:cNvSpPr>
            <a:spLocks noGrp="1"/>
          </p:cNvSpPr>
          <p:nvPr>
            <p:ph type="sldNum" sz="quarter" idx="5"/>
          </p:nvPr>
        </p:nvSpPr>
        <p:spPr/>
        <p:txBody>
          <a:bodyPr/>
          <a:lstStyle/>
          <a:p>
            <a:fld id="{5788ED71-77F2-7D4E-849F-55752156AE20}" type="slidenum">
              <a:rPr lang="en-US" smtClean="0"/>
              <a:t>97</a:t>
            </a:fld>
            <a:endParaRPr lang="en-US"/>
          </a:p>
        </p:txBody>
      </p:sp>
    </p:spTree>
    <p:extLst>
      <p:ext uri="{BB962C8B-B14F-4D97-AF65-F5344CB8AC3E}">
        <p14:creationId xmlns:p14="http://schemas.microsoft.com/office/powerpoint/2010/main" val="14168372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3338d522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3338d522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now have a better picture of the cell (take all the layers into account). </a:t>
            </a:r>
          </a:p>
          <a:p>
            <a:pPr marL="0" lvl="0" indent="0" algn="l" rtl="0">
              <a:spcBef>
                <a:spcPts val="0"/>
              </a:spcBef>
              <a:spcAft>
                <a:spcPts val="0"/>
              </a:spcAft>
              <a:buNone/>
            </a:pPr>
            <a:endParaRPr lang="en-GB" dirty="0"/>
          </a:p>
          <a:p>
            <a:r>
              <a:rPr lang="en-US" dirty="0"/>
              <a:t>https://</a:t>
            </a:r>
            <a:r>
              <a:rPr lang="en-US" dirty="0" err="1"/>
              <a:t>www.nature.com</a:t>
            </a:r>
            <a:r>
              <a:rPr lang="en-US" dirty="0"/>
              <a:t>/articles/s12276-020-00499-2</a:t>
            </a:r>
          </a:p>
          <a:p>
            <a:endParaRPr lang="en-US" dirty="0"/>
          </a:p>
          <a:p>
            <a:r>
              <a:rPr lang="en-AU" sz="1100" b="1" i="0" u="none" strike="noStrike" kern="1200" cap="none" dirty="0">
                <a:solidFill>
                  <a:schemeClr val="tx1"/>
                </a:solidFill>
                <a:effectLst/>
                <a:latin typeface="Arial"/>
                <a:ea typeface="Arial"/>
                <a:cs typeface="Arial"/>
                <a:sym typeface="Arial"/>
              </a:rPr>
              <a:t>Single-cell sequencing techniques from individual to </a:t>
            </a:r>
            <a:r>
              <a:rPr lang="en-AU" sz="1100" b="1" i="0" u="none" strike="noStrike" kern="1200" cap="none" dirty="0" err="1">
                <a:solidFill>
                  <a:schemeClr val="tx1"/>
                </a:solidFill>
                <a:effectLst/>
                <a:latin typeface="Arial"/>
                <a:ea typeface="Arial"/>
                <a:cs typeface="Arial"/>
                <a:sym typeface="Arial"/>
              </a:rPr>
              <a:t>multiomics</a:t>
            </a:r>
            <a:r>
              <a:rPr lang="en-AU" sz="1100" b="1" i="0" u="none" strike="noStrike" kern="1200" cap="none" dirty="0">
                <a:solidFill>
                  <a:schemeClr val="tx1"/>
                </a:solidFill>
                <a:effectLst/>
                <a:latin typeface="Arial"/>
                <a:ea typeface="Arial"/>
                <a:cs typeface="Arial"/>
                <a:sym typeface="Arial"/>
              </a:rPr>
              <a:t> analyses</a:t>
            </a:r>
          </a:p>
          <a:p>
            <a:r>
              <a:rPr lang="en-AU" sz="1100" b="0" i="0" u="none" strike="noStrike" kern="1200" cap="none" dirty="0">
                <a:solidFill>
                  <a:schemeClr val="tx1"/>
                </a:solidFill>
                <a:effectLst/>
                <a:latin typeface="Arial"/>
                <a:ea typeface="Arial"/>
                <a:cs typeface="Arial"/>
                <a:sym typeface="Arial"/>
                <a:hlinkClick r:id="rId3"/>
              </a:rPr>
              <a:t>Yukie Kashima</a:t>
            </a:r>
            <a:r>
              <a:rPr lang="en-AU" sz="1100" b="0" i="0" u="none" strike="noStrike" kern="1200" cap="none" dirty="0">
                <a:solidFill>
                  <a:schemeClr val="tx1"/>
                </a:solidFill>
                <a:effectLst/>
                <a:latin typeface="Arial"/>
                <a:ea typeface="Arial"/>
                <a:cs typeface="Arial"/>
                <a:sym typeface="Arial"/>
              </a:rPr>
              <a:t>, </a:t>
            </a:r>
          </a:p>
          <a:p>
            <a:r>
              <a:rPr lang="en-AU" sz="1100" b="0" i="0" u="none" strike="noStrike" kern="1200" cap="none" dirty="0">
                <a:solidFill>
                  <a:schemeClr val="tx1"/>
                </a:solidFill>
                <a:effectLst/>
                <a:latin typeface="Arial"/>
                <a:ea typeface="Arial"/>
                <a:cs typeface="Arial"/>
                <a:sym typeface="Arial"/>
                <a:hlinkClick r:id="rId4"/>
              </a:rPr>
              <a:t>Yoshitaka Sakamoto</a:t>
            </a:r>
            <a:r>
              <a:rPr lang="en-AU" sz="1100" b="0" i="0" u="none" strike="noStrike" kern="1200" cap="none" dirty="0">
                <a:solidFill>
                  <a:schemeClr val="tx1"/>
                </a:solidFill>
                <a:effectLst/>
                <a:latin typeface="Arial"/>
                <a:ea typeface="Arial"/>
                <a:cs typeface="Arial"/>
                <a:sym typeface="Arial"/>
              </a:rPr>
              <a:t>, </a:t>
            </a:r>
          </a:p>
          <a:p>
            <a:r>
              <a:rPr lang="en-AU" sz="1100" b="0" i="0" u="none" strike="noStrike" kern="1200" cap="none" dirty="0">
                <a:solidFill>
                  <a:schemeClr val="tx1"/>
                </a:solidFill>
                <a:effectLst/>
                <a:latin typeface="Arial"/>
                <a:ea typeface="Arial"/>
                <a:cs typeface="Arial"/>
                <a:sym typeface="Arial"/>
                <a:hlinkClick r:id="rId5"/>
              </a:rPr>
              <a:t>Keiya Kaneko</a:t>
            </a:r>
            <a:r>
              <a:rPr lang="en-AU" sz="1100" b="0" i="0" u="none" strike="noStrike" kern="1200" cap="none" dirty="0">
                <a:solidFill>
                  <a:schemeClr val="tx1"/>
                </a:solidFill>
                <a:effectLst/>
                <a:latin typeface="Arial"/>
                <a:ea typeface="Arial"/>
                <a:cs typeface="Arial"/>
                <a:sym typeface="Arial"/>
              </a:rPr>
              <a:t>, </a:t>
            </a:r>
          </a:p>
          <a:p>
            <a:r>
              <a:rPr lang="en-AU" sz="1100" b="0" i="0" u="none" strike="noStrike" kern="1200" cap="none" dirty="0">
                <a:solidFill>
                  <a:schemeClr val="tx1"/>
                </a:solidFill>
                <a:effectLst/>
                <a:latin typeface="Arial"/>
                <a:ea typeface="Arial"/>
                <a:cs typeface="Arial"/>
                <a:sym typeface="Arial"/>
                <a:hlinkClick r:id="rId6"/>
              </a:rPr>
              <a:t>Masahide Seki</a:t>
            </a:r>
            <a:r>
              <a:rPr lang="en-AU" sz="1100" b="0" i="0" u="none" strike="noStrike" kern="1200" cap="none" dirty="0">
                <a:solidFill>
                  <a:schemeClr val="tx1"/>
                </a:solidFill>
                <a:effectLst/>
                <a:latin typeface="Arial"/>
                <a:ea typeface="Arial"/>
                <a:cs typeface="Arial"/>
                <a:sym typeface="Arial"/>
              </a:rPr>
              <a:t>, </a:t>
            </a:r>
          </a:p>
          <a:p>
            <a:r>
              <a:rPr lang="en-AU" sz="1100" b="0" i="0" u="none" strike="noStrike" kern="1200" cap="none" dirty="0">
                <a:solidFill>
                  <a:schemeClr val="tx1"/>
                </a:solidFill>
                <a:effectLst/>
                <a:latin typeface="Arial"/>
                <a:ea typeface="Arial"/>
                <a:cs typeface="Arial"/>
                <a:sym typeface="Arial"/>
                <a:hlinkClick r:id="rId7"/>
              </a:rPr>
              <a:t>Yutaka Suzuki</a:t>
            </a:r>
            <a:r>
              <a:rPr lang="en-AU" sz="1100" b="0" i="0" u="none" strike="noStrike" kern="1200" cap="none" dirty="0">
                <a:solidFill>
                  <a:schemeClr val="tx1"/>
                </a:solidFill>
                <a:effectLst/>
                <a:latin typeface="Arial"/>
                <a:ea typeface="Arial"/>
                <a:cs typeface="Arial"/>
                <a:sym typeface="Arial"/>
              </a:rPr>
              <a:t> &amp; </a:t>
            </a:r>
          </a:p>
          <a:p>
            <a:r>
              <a:rPr lang="en-AU" sz="1100" b="0" i="0" u="none" strike="noStrike" kern="1200" cap="none" dirty="0">
                <a:solidFill>
                  <a:schemeClr val="tx1"/>
                </a:solidFill>
                <a:effectLst/>
                <a:latin typeface="Arial"/>
                <a:ea typeface="Arial"/>
                <a:cs typeface="Arial"/>
                <a:sym typeface="Arial"/>
                <a:hlinkClick r:id="rId8"/>
              </a:rPr>
              <a:t>Ayako Suzuki</a:t>
            </a:r>
            <a:r>
              <a:rPr lang="en-AU" sz="1100" b="0" i="0" u="none" strike="noStrike" kern="1200" cap="none" dirty="0">
                <a:solidFill>
                  <a:schemeClr val="tx1"/>
                </a:solidFill>
                <a:effectLst/>
                <a:latin typeface="Arial"/>
                <a:ea typeface="Arial"/>
                <a:cs typeface="Arial"/>
                <a:sym typeface="Arial"/>
              </a:rPr>
              <a:t> </a:t>
            </a:r>
          </a:p>
          <a:p>
            <a:r>
              <a:rPr lang="en-AU" sz="1100" b="0" i="1" u="sng" strike="noStrike" kern="1200" cap="none" dirty="0">
                <a:solidFill>
                  <a:schemeClr val="tx1"/>
                </a:solidFill>
                <a:effectLst/>
                <a:latin typeface="Arial"/>
                <a:ea typeface="Arial"/>
                <a:cs typeface="Arial"/>
                <a:sym typeface="Arial"/>
                <a:hlinkClick r:id="rId9"/>
              </a:rPr>
              <a:t>Experimental &amp; Molecular Medicine</a:t>
            </a:r>
            <a:endParaRPr lang="en-AU" sz="1100" b="0" i="0" u="none" strike="noStrike" kern="1200" cap="none" dirty="0">
              <a:solidFill>
                <a:schemeClr val="tx1"/>
              </a:solidFill>
              <a:effectLst/>
              <a:latin typeface="Arial"/>
              <a:ea typeface="Arial"/>
              <a:cs typeface="Arial"/>
              <a:sym typeface="Arial"/>
            </a:endParaRPr>
          </a:p>
          <a:p>
            <a:endParaRPr lang="en-US" dirty="0"/>
          </a:p>
          <a:p>
            <a:endParaRPr lang="en-US" dirty="0"/>
          </a:p>
        </p:txBody>
      </p:sp>
    </p:spTree>
    <p:extLst>
      <p:ext uri="{BB962C8B-B14F-4D97-AF65-F5344CB8AC3E}">
        <p14:creationId xmlns:p14="http://schemas.microsoft.com/office/powerpoint/2010/main" val="247727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we’re probably all familiar, 10X is the most commercialized and convenient platform of droplet-based </a:t>
            </a:r>
            <a:r>
              <a:rPr lang="en-US" dirty="0" err="1"/>
              <a:t>scRNA</a:t>
            </a:r>
            <a:r>
              <a:rPr lang="en-US" dirty="0"/>
              <a:t>-seq where you incapsulate single cells in individual droplet emulsions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each droplet, it should contain only a single cell and a single barcode for the cell, reagents for cell lysis and cDNA synthesis </a:t>
            </a:r>
          </a:p>
          <a:p>
            <a:endParaRPr lang="en-US" dirty="0"/>
          </a:p>
          <a:p>
            <a:endParaRPr lang="en-US" dirty="0"/>
          </a:p>
          <a:p>
            <a:endParaRPr lang="en-US" dirty="0"/>
          </a:p>
          <a:p>
            <a:endParaRPr lang="en-US" dirty="0"/>
          </a:p>
          <a:p>
            <a:r>
              <a:rPr lang="en-US" dirty="0"/>
              <a:t>Describe droplets </a:t>
            </a:r>
          </a:p>
          <a:p>
            <a:r>
              <a:rPr lang="en-US" dirty="0" err="1"/>
              <a:t>Dropseq</a:t>
            </a:r>
            <a:r>
              <a:rPr lang="en-US" dirty="0"/>
              <a:t> is the academic version </a:t>
            </a:r>
          </a:p>
          <a:p>
            <a:r>
              <a:rPr lang="en-US" dirty="0"/>
              <a:t>10X Genomics is a tech unicorn – recent round of fund raising valued it at just over $1 billion </a:t>
            </a:r>
          </a:p>
          <a:p>
            <a:endParaRPr lang="en-US" dirty="0"/>
          </a:p>
        </p:txBody>
      </p:sp>
      <p:sp>
        <p:nvSpPr>
          <p:cNvPr id="4" name="Slide Number Placeholder 3"/>
          <p:cNvSpPr>
            <a:spLocks noGrp="1"/>
          </p:cNvSpPr>
          <p:nvPr>
            <p:ph type="sldNum" sz="quarter" idx="5"/>
          </p:nvPr>
        </p:nvSpPr>
        <p:spPr/>
        <p:txBody>
          <a:bodyPr/>
          <a:lstStyle/>
          <a:p>
            <a:fld id="{39B74BB9-5C9F-574B-884F-D0B222980839}" type="slidenum">
              <a:rPr lang="en-US" smtClean="0"/>
              <a:t>10</a:t>
            </a:fld>
            <a:endParaRPr lang="en-US"/>
          </a:p>
        </p:txBody>
      </p:sp>
    </p:spTree>
    <p:extLst>
      <p:ext uri="{BB962C8B-B14F-4D97-AF65-F5344CB8AC3E}">
        <p14:creationId xmlns:p14="http://schemas.microsoft.com/office/powerpoint/2010/main" val="2937044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graph that I showed you stopped at 2017, experiments can now hit 1 million cells</a:t>
            </a:r>
          </a:p>
          <a:p>
            <a:endParaRPr lang="en-US" dirty="0"/>
          </a:p>
          <a:p>
            <a:r>
              <a:rPr lang="en-US" dirty="0"/>
              <a:t>complexity increases with cells and tools</a:t>
            </a:r>
          </a:p>
          <a:p>
            <a:r>
              <a:rPr lang="en-US" dirty="0"/>
              <a:t>multiple batches</a:t>
            </a:r>
          </a:p>
          <a:p>
            <a:r>
              <a:rPr lang="en-US" dirty="0"/>
              <a:t>introduces data challenges</a:t>
            </a:r>
          </a:p>
        </p:txBody>
      </p:sp>
      <p:sp>
        <p:nvSpPr>
          <p:cNvPr id="4" name="Slide Number Placeholder 3"/>
          <p:cNvSpPr>
            <a:spLocks noGrp="1"/>
          </p:cNvSpPr>
          <p:nvPr>
            <p:ph type="sldNum" sz="quarter" idx="5"/>
          </p:nvPr>
        </p:nvSpPr>
        <p:spPr/>
        <p:txBody>
          <a:bodyPr/>
          <a:lstStyle/>
          <a:p>
            <a:fld id="{39B74BB9-5C9F-574B-884F-D0B222980839}" type="slidenum">
              <a:rPr lang="en-US" smtClean="0"/>
              <a:t>11</a:t>
            </a:fld>
            <a:endParaRPr lang="en-US"/>
          </a:p>
        </p:txBody>
      </p:sp>
    </p:spTree>
    <p:extLst>
      <p:ext uri="{BB962C8B-B14F-4D97-AF65-F5344CB8AC3E}">
        <p14:creationId xmlns:p14="http://schemas.microsoft.com/office/powerpoint/2010/main" val="404570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growth of computational tools, whilst not exponential, you can see there’s a huge demand for visualization of data, clustering and dimensionality reduction tools to address the challenges that come with pre-processing and </a:t>
            </a:r>
            <a:r>
              <a:rPr lang="en-US" dirty="0" err="1"/>
              <a:t>analysing</a:t>
            </a:r>
            <a:r>
              <a:rPr lang="en-US" dirty="0"/>
              <a:t> such complex data</a:t>
            </a:r>
          </a:p>
        </p:txBody>
      </p:sp>
      <p:sp>
        <p:nvSpPr>
          <p:cNvPr id="4" name="Slide Number Placeholder 3"/>
          <p:cNvSpPr>
            <a:spLocks noGrp="1"/>
          </p:cNvSpPr>
          <p:nvPr>
            <p:ph type="sldNum" sz="quarter" idx="5"/>
          </p:nvPr>
        </p:nvSpPr>
        <p:spPr/>
        <p:txBody>
          <a:bodyPr/>
          <a:lstStyle/>
          <a:p>
            <a:fld id="{39B74BB9-5C9F-574B-884F-D0B222980839}" type="slidenum">
              <a:rPr lang="en-US" smtClean="0"/>
              <a:t>12</a:t>
            </a:fld>
            <a:endParaRPr lang="en-US"/>
          </a:p>
        </p:txBody>
      </p:sp>
    </p:spTree>
    <p:extLst>
      <p:ext uri="{BB962C8B-B14F-4D97-AF65-F5344CB8AC3E}">
        <p14:creationId xmlns:p14="http://schemas.microsoft.com/office/powerpoint/2010/main" val="3700753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14</a:t>
            </a:fld>
            <a:endParaRPr lang="en-US"/>
          </a:p>
        </p:txBody>
      </p:sp>
    </p:spTree>
    <p:extLst>
      <p:ext uri="{BB962C8B-B14F-4D97-AF65-F5344CB8AC3E}">
        <p14:creationId xmlns:p14="http://schemas.microsoft.com/office/powerpoint/2010/main" val="13833725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mailto:first.last@sydney.edu.au" TargetMode="Externa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26C391-EC2F-854E-3FAC-8EDA85399D7C}"/>
              </a:ext>
            </a:extLst>
          </p:cNvPr>
          <p:cNvSpPr>
            <a:spLocks noGrp="1"/>
          </p:cNvSpPr>
          <p:nvPr>
            <p:ph type="body" sz="quarter" idx="13" hasCustomPrompt="1"/>
          </p:nvPr>
        </p:nvSpPr>
        <p:spPr>
          <a:xfrm>
            <a:off x="749378" y="766233"/>
            <a:ext cx="7378623" cy="1422400"/>
          </a:xfrm>
          <a:prstGeom prst="rect">
            <a:avLst/>
          </a:prstGeom>
        </p:spPr>
        <p:txBody>
          <a:bodyPr lIns="0" tIns="0" rIns="0" bIns="0"/>
          <a:lstStyle>
            <a:lvl1pPr marL="0" indent="0">
              <a:buFontTx/>
              <a:buNone/>
              <a:defRPr sz="3733">
                <a:solidFill>
                  <a:schemeClr val="tx1"/>
                </a:solidFill>
              </a:defRPr>
            </a:lvl1pPr>
          </a:lstStyle>
          <a:p>
            <a:r>
              <a:rPr lang="en-GB" dirty="0"/>
              <a:t>Heading sits here</a:t>
            </a:r>
          </a:p>
          <a:p>
            <a:r>
              <a:rPr lang="en-GB" dirty="0"/>
              <a:t>1-2 lines of copy 28pt</a:t>
            </a:r>
            <a:endParaRPr lang="en-US" dirty="0"/>
          </a:p>
        </p:txBody>
      </p:sp>
      <p:sp>
        <p:nvSpPr>
          <p:cNvPr id="7" name="Text Placeholder 2">
            <a:extLst>
              <a:ext uri="{FF2B5EF4-FFF2-40B4-BE49-F238E27FC236}">
                <a16:creationId xmlns:a16="http://schemas.microsoft.com/office/drawing/2014/main" id="{9EC1A71F-2256-88FB-1073-78B7D8E702C3}"/>
              </a:ext>
            </a:extLst>
          </p:cNvPr>
          <p:cNvSpPr>
            <a:spLocks noGrp="1"/>
          </p:cNvSpPr>
          <p:nvPr>
            <p:ph type="body" sz="quarter" idx="16" hasCustomPrompt="1"/>
          </p:nvPr>
        </p:nvSpPr>
        <p:spPr>
          <a:xfrm>
            <a:off x="762001" y="2417231"/>
            <a:ext cx="7378623" cy="1422400"/>
          </a:xfrm>
          <a:prstGeom prst="rect">
            <a:avLst/>
          </a:prstGeom>
        </p:spPr>
        <p:txBody>
          <a:bodyPr lIns="0" tIns="0" rIns="0" bIns="0"/>
          <a:lstStyle>
            <a:lvl1pPr marL="0" indent="0">
              <a:buFontTx/>
              <a:buNone/>
              <a:defRPr sz="3733" b="0" i="1">
                <a:solidFill>
                  <a:schemeClr val="tx1"/>
                </a:solidFill>
                <a:latin typeface="Times" pitchFamily="2" charset="0"/>
              </a:defRPr>
            </a:lvl1pPr>
          </a:lstStyle>
          <a:p>
            <a:r>
              <a:rPr lang="en-GB" dirty="0"/>
              <a:t>Presentation subheading </a:t>
            </a:r>
            <a:br>
              <a:rPr lang="en-GB" dirty="0"/>
            </a:br>
            <a:r>
              <a:rPr lang="en-GB" dirty="0"/>
              <a:t>can go over 2 lines 28pt</a:t>
            </a:r>
            <a:endParaRPr lang="en-US" dirty="0"/>
          </a:p>
        </p:txBody>
      </p:sp>
      <p:sp>
        <p:nvSpPr>
          <p:cNvPr id="6" name="Text Placeholder 3">
            <a:extLst>
              <a:ext uri="{FF2B5EF4-FFF2-40B4-BE49-F238E27FC236}">
                <a16:creationId xmlns:a16="http://schemas.microsoft.com/office/drawing/2014/main" id="{EA5ABDE1-C8DD-9C86-C1BA-029E99357DDA}"/>
              </a:ext>
            </a:extLst>
          </p:cNvPr>
          <p:cNvSpPr>
            <a:spLocks noGrp="1"/>
          </p:cNvSpPr>
          <p:nvPr>
            <p:ph type="body" sz="quarter" idx="15" hasCustomPrompt="1"/>
          </p:nvPr>
        </p:nvSpPr>
        <p:spPr>
          <a:xfrm>
            <a:off x="749378" y="4144433"/>
            <a:ext cx="7378623" cy="808567"/>
          </a:xfrm>
          <a:prstGeom prst="rect">
            <a:avLst/>
          </a:prstGeom>
        </p:spPr>
        <p:txBody>
          <a:bodyPr lIns="0" tIns="0" rIns="0" bIns="0"/>
          <a:lstStyle>
            <a:lvl1pPr marL="0" indent="0">
              <a:buFontTx/>
              <a:buNone/>
              <a:defRPr sz="1867">
                <a:solidFill>
                  <a:schemeClr val="tx1"/>
                </a:solidFill>
              </a:defRPr>
            </a:lvl1pPr>
          </a:lstStyle>
          <a:p>
            <a:r>
              <a:rPr lang="en-GB" dirty="0"/>
              <a:t>Presented by 14pt</a:t>
            </a:r>
            <a:endParaRPr lang="en-US" dirty="0"/>
          </a:p>
        </p:txBody>
      </p:sp>
      <p:sp>
        <p:nvSpPr>
          <p:cNvPr id="8" name="TextBox 7">
            <a:extLst>
              <a:ext uri="{FF2B5EF4-FFF2-40B4-BE49-F238E27FC236}">
                <a16:creationId xmlns:a16="http://schemas.microsoft.com/office/drawing/2014/main" id="{262845E8-E21B-1585-9AF6-BBB77FE87561}"/>
              </a:ext>
            </a:extLst>
          </p:cNvPr>
          <p:cNvSpPr txBox="1"/>
          <p:nvPr/>
        </p:nvSpPr>
        <p:spPr>
          <a:xfrm rot="16200000">
            <a:off x="10586937" y="4876745"/>
            <a:ext cx="2440351" cy="194990"/>
          </a:xfrm>
          <a:prstGeom prst="rect">
            <a:avLst/>
          </a:prstGeom>
          <a:noFill/>
        </p:spPr>
        <p:txBody>
          <a:bodyPr wrap="square" rtlCol="0">
            <a:spAutoFit/>
          </a:bodyPr>
          <a:lstStyle/>
          <a:p>
            <a:r>
              <a:rPr lang="en-US" sz="667" dirty="0"/>
              <a:t>CRICOS 00026A    TEQSA PRV12057</a:t>
            </a:r>
          </a:p>
        </p:txBody>
      </p:sp>
      <p:pic>
        <p:nvPicPr>
          <p:cNvPr id="11" name="Picture">
            <a:extLst>
              <a:ext uri="{FF2B5EF4-FFF2-40B4-BE49-F238E27FC236}">
                <a16:creationId xmlns:a16="http://schemas.microsoft.com/office/drawing/2014/main" id="{026371A5-B0B4-75FD-EDA9-FAF993970A5F}"/>
              </a:ext>
            </a:extLst>
          </p:cNvPr>
          <p:cNvPicPr>
            <a:picLocks noChangeAspect="1"/>
          </p:cNvPicPr>
          <p:nvPr/>
        </p:nvPicPr>
        <p:blipFill>
          <a:blip r:embed="rId2"/>
          <a:stretch>
            <a:fillRect/>
          </a:stretch>
        </p:blipFill>
        <p:spPr>
          <a:xfrm>
            <a:off x="779137" y="5445078"/>
            <a:ext cx="2490252" cy="875881"/>
          </a:xfrm>
          <a:prstGeom prst="rect">
            <a:avLst/>
          </a:prstGeom>
        </p:spPr>
      </p:pic>
      <p:sp>
        <p:nvSpPr>
          <p:cNvPr id="34" name="Text Placeholder 4">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99201" y="5606560"/>
            <a:ext cx="4669700" cy="552915"/>
          </a:xfrm>
          <a:prstGeom prst="rect">
            <a:avLst/>
          </a:prstGeom>
        </p:spPr>
        <p:txBody>
          <a:bodyPr anchor="b" anchorCtr="0"/>
          <a:lstStyle>
            <a:lvl1pPr marL="0" indent="0" algn="r">
              <a:buNone/>
              <a:defRPr sz="1867" b="1">
                <a:solidFill>
                  <a:schemeClr val="tx1"/>
                </a:solidFill>
              </a:defRPr>
            </a:lvl1pPr>
          </a:lstStyle>
          <a:p>
            <a:pPr lvl="0"/>
            <a:r>
              <a:rPr lang="en-GB" dirty="0" err="1"/>
              <a:t>sydney.edu.au</a:t>
            </a:r>
            <a:r>
              <a:rPr lang="en-GB" dirty="0"/>
              <a:t>/</a:t>
            </a:r>
            <a:r>
              <a:rPr lang="en-GB" dirty="0" err="1"/>
              <a:t>xxxxx</a:t>
            </a:r>
            <a:endParaRPr lang="en-US" dirty="0"/>
          </a:p>
        </p:txBody>
      </p:sp>
    </p:spTree>
    <p:extLst>
      <p:ext uri="{BB962C8B-B14F-4D97-AF65-F5344CB8AC3E}">
        <p14:creationId xmlns:p14="http://schemas.microsoft.com/office/powerpoint/2010/main" val="340628493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knowledgement of Country 2">
    <p:bg>
      <p:bgPr>
        <a:solidFill>
          <a:schemeClr val="accent1"/>
        </a:soli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E1B4E01-527A-D1AA-EA18-50F1CA440C46}"/>
              </a:ext>
            </a:extLst>
          </p:cNvPr>
          <p:cNvPicPr>
            <a:picLocks noChangeAspect="1"/>
          </p:cNvPicPr>
          <p:nvPr/>
        </p:nvPicPr>
        <p:blipFill>
          <a:blip r:embed="rId2"/>
          <a:stretch>
            <a:fillRect/>
          </a:stretch>
        </p:blipFill>
        <p:spPr>
          <a:xfrm>
            <a:off x="778588" y="4814971"/>
            <a:ext cx="2078160" cy="730939"/>
          </a:xfrm>
          <a:prstGeom prst="rect">
            <a:avLst/>
          </a:prstGeom>
        </p:spPr>
      </p:pic>
      <p:sp>
        <p:nvSpPr>
          <p:cNvPr id="6" name="Title 1">
            <a:extLst>
              <a:ext uri="{FF2B5EF4-FFF2-40B4-BE49-F238E27FC236}">
                <a16:creationId xmlns:a16="http://schemas.microsoft.com/office/drawing/2014/main" id="{3A4A031B-81B7-43E9-D4FB-AF1716EB702F}"/>
              </a:ext>
            </a:extLst>
          </p:cNvPr>
          <p:cNvSpPr txBox="1"/>
          <p:nvPr/>
        </p:nvSpPr>
        <p:spPr>
          <a:xfrm>
            <a:off x="770469" y="1314102"/>
            <a:ext cx="8576732" cy="2233090"/>
          </a:xfrm>
          <a:prstGeom prst="rect">
            <a:avLst/>
          </a:prstGeom>
        </p:spPr>
        <p:txBody>
          <a:bodyPr vert="horz" wrap="square" lIns="0" tIns="16933" rIns="0" bIns="0" rtlCol="0">
            <a:spAutoFit/>
          </a:bodyPr>
          <a:lstStyle/>
          <a:p>
            <a:pPr marL="68578" marR="6773" indent="-52492">
              <a:lnSpc>
                <a:spcPct val="100000"/>
              </a:lnSpc>
              <a:spcBef>
                <a:spcPts val="133"/>
              </a:spcBef>
            </a:pPr>
            <a:r>
              <a:rPr lang="en-AU" sz="2400" dirty="0">
                <a:latin typeface="Arial"/>
                <a:cs typeface="Arial"/>
              </a:rPr>
              <a:t>The</a:t>
            </a:r>
            <a:r>
              <a:rPr lang="en-AU" sz="2400" spc="-47" dirty="0">
                <a:latin typeface="Arial"/>
                <a:cs typeface="Arial"/>
              </a:rPr>
              <a:t> </a:t>
            </a:r>
            <a:r>
              <a:rPr lang="en-AU" sz="2400" dirty="0">
                <a:latin typeface="Arial"/>
                <a:cs typeface="Arial"/>
              </a:rPr>
              <a:t>University</a:t>
            </a:r>
            <a:r>
              <a:rPr lang="en-AU" sz="2400" spc="-40" dirty="0">
                <a:latin typeface="Arial"/>
                <a:cs typeface="Arial"/>
              </a:rPr>
              <a:t> </a:t>
            </a:r>
            <a:r>
              <a:rPr lang="en-AU" sz="2400" dirty="0">
                <a:latin typeface="Arial"/>
                <a:cs typeface="Arial"/>
              </a:rPr>
              <a:t>of</a:t>
            </a:r>
            <a:r>
              <a:rPr lang="en-AU" sz="2400" spc="-47" dirty="0">
                <a:latin typeface="Arial"/>
                <a:cs typeface="Arial"/>
              </a:rPr>
              <a:t> </a:t>
            </a:r>
            <a:r>
              <a:rPr lang="en-AU" sz="2400" dirty="0">
                <a:latin typeface="Arial"/>
                <a:cs typeface="Arial"/>
              </a:rPr>
              <a:t>Sydney’s</a:t>
            </a:r>
            <a:r>
              <a:rPr lang="en-AU" sz="2400" spc="-40" dirty="0">
                <a:latin typeface="Arial"/>
                <a:cs typeface="Arial"/>
              </a:rPr>
              <a:t> </a:t>
            </a:r>
            <a:r>
              <a:rPr lang="en-AU" sz="2400" dirty="0">
                <a:latin typeface="Arial"/>
                <a:cs typeface="Arial"/>
              </a:rPr>
              <a:t>Camperdown</a:t>
            </a:r>
            <a:r>
              <a:rPr lang="en-AU" sz="2400" spc="-40" dirty="0">
                <a:latin typeface="Arial"/>
                <a:cs typeface="Arial"/>
              </a:rPr>
              <a:t> </a:t>
            </a:r>
            <a:r>
              <a:rPr lang="en-AU" sz="2400" dirty="0">
                <a:latin typeface="Arial"/>
                <a:cs typeface="Arial"/>
              </a:rPr>
              <a:t>Campus</a:t>
            </a:r>
            <a:r>
              <a:rPr lang="en-AU" sz="2400" spc="-47" dirty="0">
                <a:latin typeface="Arial"/>
                <a:cs typeface="Arial"/>
              </a:rPr>
              <a:t> </a:t>
            </a:r>
            <a:r>
              <a:rPr lang="en-AU" sz="2400" dirty="0">
                <a:latin typeface="Arial"/>
                <a:cs typeface="Arial"/>
              </a:rPr>
              <a:t>sits</a:t>
            </a:r>
            <a:r>
              <a:rPr lang="en-AU" sz="2400" spc="-40" dirty="0">
                <a:latin typeface="Arial"/>
                <a:cs typeface="Arial"/>
              </a:rPr>
              <a:t> </a:t>
            </a:r>
            <a:r>
              <a:rPr lang="en-AU" sz="2400" dirty="0">
                <a:latin typeface="Arial"/>
                <a:cs typeface="Arial"/>
              </a:rPr>
              <a:t>on</a:t>
            </a:r>
            <a:r>
              <a:rPr lang="en-AU" sz="2400" spc="-40" dirty="0">
                <a:latin typeface="Arial"/>
                <a:cs typeface="Arial"/>
              </a:rPr>
              <a:t> </a:t>
            </a:r>
            <a:r>
              <a:rPr lang="en-AU" sz="2400" dirty="0">
                <a:latin typeface="Arial"/>
                <a:cs typeface="Arial"/>
              </a:rPr>
              <a:t>the</a:t>
            </a:r>
            <a:r>
              <a:rPr lang="en-AU" sz="2400" spc="-47" dirty="0">
                <a:latin typeface="Arial"/>
                <a:cs typeface="Arial"/>
              </a:rPr>
              <a:t> </a:t>
            </a:r>
            <a:r>
              <a:rPr lang="en-AU" sz="2400" dirty="0">
                <a:latin typeface="Arial"/>
                <a:cs typeface="Arial"/>
              </a:rPr>
              <a:t>lands</a:t>
            </a:r>
            <a:r>
              <a:rPr lang="en-AU" sz="2400" spc="-40" dirty="0">
                <a:latin typeface="Arial"/>
                <a:cs typeface="Arial"/>
              </a:rPr>
              <a:t> </a:t>
            </a:r>
            <a:r>
              <a:rPr lang="en-AU" sz="2400" dirty="0">
                <a:latin typeface="Arial"/>
                <a:cs typeface="Arial"/>
              </a:rPr>
              <a:t>of</a:t>
            </a:r>
            <a:r>
              <a:rPr lang="en-AU" sz="2400" spc="-40" dirty="0">
                <a:latin typeface="Arial"/>
                <a:cs typeface="Arial"/>
              </a:rPr>
              <a:t> </a:t>
            </a:r>
            <a:r>
              <a:rPr lang="en-AU" sz="2400" spc="-33" dirty="0">
                <a:latin typeface="Arial"/>
                <a:cs typeface="Arial"/>
              </a:rPr>
              <a:t>the </a:t>
            </a:r>
            <a:r>
              <a:rPr lang="en-AU" sz="2400" dirty="0">
                <a:latin typeface="Arial"/>
                <a:cs typeface="Arial"/>
              </a:rPr>
              <a:t>Gadigal</a:t>
            </a:r>
            <a:r>
              <a:rPr lang="en-AU" sz="2400" spc="-13" dirty="0">
                <a:latin typeface="Arial"/>
                <a:cs typeface="Arial"/>
              </a:rPr>
              <a:t> </a:t>
            </a:r>
            <a:r>
              <a:rPr lang="en-AU" sz="2400" dirty="0">
                <a:latin typeface="Arial"/>
                <a:cs typeface="Arial"/>
              </a:rPr>
              <a:t>people</a:t>
            </a:r>
            <a:r>
              <a:rPr lang="en-AU" sz="2400" spc="-13" dirty="0">
                <a:latin typeface="Arial"/>
                <a:cs typeface="Arial"/>
              </a:rPr>
              <a:t> </a:t>
            </a:r>
            <a:r>
              <a:rPr lang="en-AU" sz="2400" dirty="0">
                <a:latin typeface="Arial"/>
                <a:cs typeface="Arial"/>
              </a:rPr>
              <a:t>with</a:t>
            </a:r>
            <a:r>
              <a:rPr lang="en-AU" sz="2400" spc="-13" dirty="0">
                <a:latin typeface="Arial"/>
                <a:cs typeface="Arial"/>
              </a:rPr>
              <a:t> </a:t>
            </a:r>
            <a:r>
              <a:rPr lang="en-AU" sz="2400" dirty="0">
                <a:latin typeface="Arial"/>
                <a:cs typeface="Arial"/>
              </a:rPr>
              <a:t>campuses,</a:t>
            </a:r>
            <a:r>
              <a:rPr lang="en-AU" sz="2400" spc="-7" dirty="0">
                <a:latin typeface="Arial"/>
                <a:cs typeface="Arial"/>
              </a:rPr>
              <a:t> </a:t>
            </a:r>
            <a:r>
              <a:rPr lang="en-AU" sz="2400" dirty="0">
                <a:latin typeface="Arial"/>
                <a:cs typeface="Arial"/>
              </a:rPr>
              <a:t>teaching</a:t>
            </a:r>
            <a:r>
              <a:rPr lang="en-AU" sz="2400" spc="-13" dirty="0">
                <a:latin typeface="Arial"/>
                <a:cs typeface="Arial"/>
              </a:rPr>
              <a:t> </a:t>
            </a:r>
            <a:r>
              <a:rPr lang="en-AU" sz="2400" dirty="0">
                <a:latin typeface="Arial"/>
                <a:cs typeface="Arial"/>
              </a:rPr>
              <a:t>and</a:t>
            </a:r>
            <a:r>
              <a:rPr lang="en-AU" sz="2400" spc="-13" dirty="0">
                <a:latin typeface="Arial"/>
                <a:cs typeface="Arial"/>
              </a:rPr>
              <a:t> </a:t>
            </a:r>
            <a:r>
              <a:rPr lang="en-AU" sz="2400" dirty="0">
                <a:latin typeface="Arial"/>
                <a:cs typeface="Arial"/>
              </a:rPr>
              <a:t>research</a:t>
            </a:r>
            <a:r>
              <a:rPr lang="en-AU" sz="2400" spc="-7" dirty="0">
                <a:latin typeface="Arial"/>
                <a:cs typeface="Arial"/>
              </a:rPr>
              <a:t> </a:t>
            </a:r>
            <a:r>
              <a:rPr lang="en-AU" sz="2400" dirty="0">
                <a:latin typeface="Arial"/>
                <a:cs typeface="Arial"/>
              </a:rPr>
              <a:t>facilities</a:t>
            </a:r>
            <a:r>
              <a:rPr lang="en-AU" sz="2400" spc="-7" dirty="0">
                <a:latin typeface="Arial"/>
                <a:cs typeface="Arial"/>
              </a:rPr>
              <a:t> </a:t>
            </a:r>
            <a:r>
              <a:rPr lang="en-AU" sz="2400" dirty="0">
                <a:latin typeface="Arial"/>
                <a:cs typeface="Arial"/>
              </a:rPr>
              <a:t>on</a:t>
            </a:r>
            <a:r>
              <a:rPr lang="en-AU" sz="2400" spc="-13" dirty="0">
                <a:latin typeface="Arial"/>
                <a:cs typeface="Arial"/>
              </a:rPr>
              <a:t> </a:t>
            </a:r>
            <a:r>
              <a:rPr lang="en-AU" sz="2400" spc="-33" dirty="0">
                <a:latin typeface="Arial"/>
                <a:cs typeface="Arial"/>
              </a:rPr>
              <a:t>the </a:t>
            </a:r>
            <a:r>
              <a:rPr lang="en-AU" sz="2400" dirty="0">
                <a:latin typeface="Arial"/>
                <a:cs typeface="Arial"/>
              </a:rPr>
              <a:t>lands</a:t>
            </a:r>
            <a:r>
              <a:rPr lang="en-AU" sz="2400" spc="-60" dirty="0">
                <a:latin typeface="Arial"/>
                <a:cs typeface="Arial"/>
              </a:rPr>
              <a:t> </a:t>
            </a:r>
            <a:r>
              <a:rPr lang="en-AU" sz="2400" dirty="0">
                <a:latin typeface="Arial"/>
                <a:cs typeface="Arial"/>
              </a:rPr>
              <a:t>of</a:t>
            </a:r>
            <a:r>
              <a:rPr lang="en-AU" sz="2400" spc="-47" dirty="0">
                <a:latin typeface="Arial"/>
                <a:cs typeface="Arial"/>
              </a:rPr>
              <a:t> </a:t>
            </a:r>
            <a:r>
              <a:rPr lang="en-AU" sz="2400" dirty="0">
                <a:latin typeface="Arial"/>
                <a:cs typeface="Arial"/>
              </a:rPr>
              <a:t>the</a:t>
            </a:r>
            <a:r>
              <a:rPr lang="en-AU" sz="2400" spc="-33" dirty="0">
                <a:latin typeface="Arial"/>
                <a:cs typeface="Arial"/>
              </a:rPr>
              <a:t> </a:t>
            </a:r>
            <a:r>
              <a:rPr lang="en-AU" sz="2400" dirty="0" err="1">
                <a:latin typeface="Arial"/>
                <a:cs typeface="Arial"/>
              </a:rPr>
              <a:t>Gamaraygal</a:t>
            </a:r>
            <a:r>
              <a:rPr lang="en-AU" sz="2400" dirty="0">
                <a:latin typeface="Arial"/>
                <a:cs typeface="Arial"/>
              </a:rPr>
              <a:t>,</a:t>
            </a:r>
            <a:r>
              <a:rPr lang="en-AU" sz="2400" spc="-40" dirty="0">
                <a:latin typeface="Arial"/>
                <a:cs typeface="Arial"/>
              </a:rPr>
              <a:t> </a:t>
            </a:r>
            <a:r>
              <a:rPr lang="en-AU" sz="2400" dirty="0" err="1">
                <a:latin typeface="Arial"/>
                <a:cs typeface="Arial"/>
              </a:rPr>
              <a:t>Dharug</a:t>
            </a:r>
            <a:r>
              <a:rPr lang="en-AU" sz="2400" dirty="0">
                <a:latin typeface="Arial"/>
                <a:cs typeface="Arial"/>
              </a:rPr>
              <a:t>,</a:t>
            </a:r>
            <a:r>
              <a:rPr lang="en-AU" sz="2400" spc="-40" dirty="0">
                <a:latin typeface="Arial"/>
                <a:cs typeface="Arial"/>
              </a:rPr>
              <a:t> </a:t>
            </a:r>
            <a:r>
              <a:rPr lang="en-AU" sz="2400" dirty="0" err="1">
                <a:latin typeface="Arial"/>
                <a:cs typeface="Arial"/>
              </a:rPr>
              <a:t>Wangal</a:t>
            </a:r>
            <a:r>
              <a:rPr lang="en-AU" sz="2400" dirty="0">
                <a:latin typeface="Arial"/>
                <a:cs typeface="Arial"/>
              </a:rPr>
              <a:t>,</a:t>
            </a:r>
            <a:r>
              <a:rPr lang="en-AU" sz="2400" spc="-47" dirty="0">
                <a:latin typeface="Arial"/>
                <a:cs typeface="Arial"/>
              </a:rPr>
              <a:t> </a:t>
            </a:r>
            <a:r>
              <a:rPr lang="en-AU" sz="2400" dirty="0" err="1">
                <a:latin typeface="Arial"/>
                <a:cs typeface="Arial"/>
              </a:rPr>
              <a:t>Darkinyung</a:t>
            </a:r>
            <a:r>
              <a:rPr lang="en-AU" sz="2400" dirty="0">
                <a:latin typeface="Arial"/>
                <a:cs typeface="Arial"/>
              </a:rPr>
              <a:t>,</a:t>
            </a:r>
            <a:r>
              <a:rPr lang="en-AU" sz="2400" spc="-40" dirty="0">
                <a:latin typeface="Arial"/>
                <a:cs typeface="Arial"/>
              </a:rPr>
              <a:t> </a:t>
            </a:r>
            <a:r>
              <a:rPr lang="en-AU" sz="2400" spc="-13" dirty="0" err="1">
                <a:latin typeface="Arial"/>
                <a:cs typeface="Arial"/>
              </a:rPr>
              <a:t>Burramadagal</a:t>
            </a:r>
            <a:r>
              <a:rPr lang="en-AU" sz="2400" spc="-13" dirty="0">
                <a:latin typeface="Arial"/>
                <a:cs typeface="Arial"/>
              </a:rPr>
              <a:t>, </a:t>
            </a:r>
            <a:r>
              <a:rPr lang="en-AU" sz="2400" dirty="0" err="1">
                <a:latin typeface="Arial"/>
                <a:cs typeface="Arial"/>
              </a:rPr>
              <a:t>Dharawal</a:t>
            </a:r>
            <a:r>
              <a:rPr lang="en-AU" sz="2400" dirty="0">
                <a:latin typeface="Arial"/>
                <a:cs typeface="Arial"/>
              </a:rPr>
              <a:t>,</a:t>
            </a:r>
            <a:r>
              <a:rPr lang="en-AU" sz="2400" spc="-40" dirty="0">
                <a:latin typeface="Arial"/>
                <a:cs typeface="Arial"/>
              </a:rPr>
              <a:t> </a:t>
            </a:r>
            <a:r>
              <a:rPr lang="en-AU" sz="2400" dirty="0" err="1">
                <a:latin typeface="Arial"/>
                <a:cs typeface="Arial"/>
              </a:rPr>
              <a:t>Gandangara</a:t>
            </a:r>
            <a:r>
              <a:rPr lang="en-AU" sz="2400" dirty="0">
                <a:latin typeface="Arial"/>
                <a:cs typeface="Arial"/>
              </a:rPr>
              <a:t>,</a:t>
            </a:r>
            <a:r>
              <a:rPr lang="en-AU" sz="2400" spc="-13" dirty="0">
                <a:latin typeface="Arial"/>
                <a:cs typeface="Arial"/>
              </a:rPr>
              <a:t> Gamilaraay,</a:t>
            </a:r>
            <a:r>
              <a:rPr lang="en-AU" sz="2400" spc="-20" dirty="0">
                <a:latin typeface="Arial"/>
                <a:cs typeface="Arial"/>
              </a:rPr>
              <a:t> </a:t>
            </a:r>
            <a:r>
              <a:rPr lang="en-AU" sz="2400" dirty="0" err="1">
                <a:latin typeface="Arial"/>
                <a:cs typeface="Arial"/>
              </a:rPr>
              <a:t>Barkindji</a:t>
            </a:r>
            <a:r>
              <a:rPr lang="en-AU" sz="2400" dirty="0">
                <a:latin typeface="Arial"/>
                <a:cs typeface="Arial"/>
              </a:rPr>
              <a:t>,</a:t>
            </a:r>
            <a:r>
              <a:rPr lang="en-AU" sz="2400" spc="-13" dirty="0">
                <a:latin typeface="Arial"/>
                <a:cs typeface="Arial"/>
              </a:rPr>
              <a:t> </a:t>
            </a:r>
            <a:r>
              <a:rPr lang="en-AU" sz="2400" dirty="0">
                <a:latin typeface="Arial"/>
                <a:cs typeface="Arial"/>
              </a:rPr>
              <a:t>Bundjalung,</a:t>
            </a:r>
            <a:r>
              <a:rPr lang="en-AU" sz="2400" spc="-13" dirty="0">
                <a:latin typeface="Arial"/>
                <a:cs typeface="Arial"/>
              </a:rPr>
              <a:t> Wiradjuri, </a:t>
            </a:r>
            <a:r>
              <a:rPr lang="en-AU" sz="2400" dirty="0" err="1">
                <a:latin typeface="Arial"/>
                <a:cs typeface="Arial"/>
              </a:rPr>
              <a:t>Ngunawal</a:t>
            </a:r>
            <a:r>
              <a:rPr lang="en-AU" sz="2400" dirty="0">
                <a:latin typeface="Arial"/>
                <a:cs typeface="Arial"/>
              </a:rPr>
              <a:t>,</a:t>
            </a:r>
            <a:r>
              <a:rPr lang="en-AU" sz="2400" spc="-20" dirty="0">
                <a:latin typeface="Arial"/>
                <a:cs typeface="Arial"/>
              </a:rPr>
              <a:t> </a:t>
            </a:r>
            <a:r>
              <a:rPr lang="en-AU" sz="2400" dirty="0" err="1">
                <a:latin typeface="Arial"/>
                <a:cs typeface="Arial"/>
              </a:rPr>
              <a:t>Gureng</a:t>
            </a:r>
            <a:r>
              <a:rPr lang="en-AU" sz="2400" spc="-13" dirty="0">
                <a:latin typeface="Arial"/>
                <a:cs typeface="Arial"/>
              </a:rPr>
              <a:t> </a:t>
            </a:r>
            <a:r>
              <a:rPr lang="en-AU" sz="2400" dirty="0" err="1">
                <a:latin typeface="Arial"/>
                <a:cs typeface="Arial"/>
              </a:rPr>
              <a:t>Gureng</a:t>
            </a:r>
            <a:r>
              <a:rPr lang="en-AU" sz="2400" dirty="0">
                <a:latin typeface="Arial"/>
                <a:cs typeface="Arial"/>
              </a:rPr>
              <a:t>,</a:t>
            </a:r>
            <a:r>
              <a:rPr lang="en-AU" sz="2400" spc="-13" dirty="0">
                <a:latin typeface="Arial"/>
                <a:cs typeface="Arial"/>
              </a:rPr>
              <a:t> </a:t>
            </a:r>
            <a:r>
              <a:rPr lang="en-AU" sz="2400" dirty="0">
                <a:latin typeface="Arial"/>
                <a:cs typeface="Arial"/>
              </a:rPr>
              <a:t>and</a:t>
            </a:r>
            <a:r>
              <a:rPr lang="en-AU" sz="2400" spc="-20" dirty="0">
                <a:latin typeface="Arial"/>
                <a:cs typeface="Arial"/>
              </a:rPr>
              <a:t> </a:t>
            </a:r>
            <a:r>
              <a:rPr lang="en-AU" sz="2400" dirty="0" err="1">
                <a:latin typeface="Arial"/>
                <a:cs typeface="Arial"/>
              </a:rPr>
              <a:t>Gagadju</a:t>
            </a:r>
            <a:r>
              <a:rPr lang="en-AU" sz="2400" spc="-13" dirty="0">
                <a:latin typeface="Arial"/>
                <a:cs typeface="Arial"/>
              </a:rPr>
              <a:t> peoples.</a:t>
            </a:r>
            <a:endParaRPr lang="en-AU" sz="2400" dirty="0">
              <a:latin typeface="Arial"/>
              <a:cs typeface="Arial"/>
            </a:endParaRPr>
          </a:p>
        </p:txBody>
      </p:sp>
    </p:spTree>
    <p:extLst>
      <p:ext uri="{BB962C8B-B14F-4D97-AF65-F5344CB8AC3E}">
        <p14:creationId xmlns:p14="http://schemas.microsoft.com/office/powerpoint/2010/main" val="286636616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cknowledgement of Country 3">
    <p:bg>
      <p:bgPr>
        <a:solidFill>
          <a:schemeClr val="accent1"/>
        </a:soli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E1B4E01-527A-D1AA-EA18-50F1CA440C46}"/>
              </a:ext>
            </a:extLst>
          </p:cNvPr>
          <p:cNvPicPr>
            <a:picLocks noChangeAspect="1"/>
          </p:cNvPicPr>
          <p:nvPr/>
        </p:nvPicPr>
        <p:blipFill>
          <a:blip r:embed="rId2"/>
          <a:stretch>
            <a:fillRect/>
          </a:stretch>
        </p:blipFill>
        <p:spPr>
          <a:xfrm>
            <a:off x="778588" y="4814971"/>
            <a:ext cx="2078160" cy="730939"/>
          </a:xfrm>
          <a:prstGeom prst="rect">
            <a:avLst/>
          </a:prstGeom>
        </p:spPr>
      </p:pic>
      <p:sp>
        <p:nvSpPr>
          <p:cNvPr id="2" name="Title 1">
            <a:extLst>
              <a:ext uri="{FF2B5EF4-FFF2-40B4-BE49-F238E27FC236}">
                <a16:creationId xmlns:a16="http://schemas.microsoft.com/office/drawing/2014/main" id="{C5D2DBAA-0372-EA1B-CAD1-7C9766B4464D}"/>
              </a:ext>
            </a:extLst>
          </p:cNvPr>
          <p:cNvSpPr>
            <a:spLocks noGrp="1"/>
          </p:cNvSpPr>
          <p:nvPr>
            <p:ph type="body" sz="quarter" idx="11" hasCustomPrompt="1"/>
          </p:nvPr>
        </p:nvSpPr>
        <p:spPr>
          <a:xfrm>
            <a:off x="778933" y="1312091"/>
            <a:ext cx="7349067" cy="2015309"/>
          </a:xfrm>
          <a:prstGeom prst="rect">
            <a:avLst/>
          </a:prstGeom>
        </p:spPr>
        <p:txBody>
          <a:bodyPr lIns="0" tIns="0" rIns="0" bIns="0"/>
          <a:lstStyle>
            <a:lvl1pPr marL="16933" marR="6773" indent="0" algn="l">
              <a:lnSpc>
                <a:spcPct val="100000"/>
              </a:lnSpc>
              <a:spcBef>
                <a:spcPts val="133"/>
              </a:spcBef>
              <a:buNone/>
              <a:defRPr>
                <a:solidFill>
                  <a:schemeClr val="tx1"/>
                </a:solidFill>
              </a:defRPr>
            </a:lvl1pPr>
          </a:lstStyle>
          <a:p>
            <a:pPr marL="12700" marR="5080">
              <a:lnSpc>
                <a:spcPct val="100000"/>
              </a:lnSpc>
              <a:spcBef>
                <a:spcPts val="100"/>
              </a:spcBef>
            </a:pPr>
            <a:r>
              <a:rPr lang="en-AU" sz="2400" i="0" dirty="0">
                <a:latin typeface="Arial"/>
                <a:cs typeface="Arial"/>
              </a:rPr>
              <a:t>Add in own text for Acknowledgement of Country 18pt</a:t>
            </a:r>
            <a:endParaRPr lang="en-AU" sz="2400" i="0" spc="-27" dirty="0">
              <a:latin typeface="Arial"/>
              <a:cs typeface="Arial"/>
            </a:endParaRPr>
          </a:p>
        </p:txBody>
      </p:sp>
    </p:spTree>
    <p:extLst>
      <p:ext uri="{BB962C8B-B14F-4D97-AF65-F5344CB8AC3E}">
        <p14:creationId xmlns:p14="http://schemas.microsoft.com/office/powerpoint/2010/main" val="396442434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pter break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A2F580-458B-6978-E5C4-D439F8A8EF5E}"/>
              </a:ext>
            </a:extLst>
          </p:cNvPr>
          <p:cNvSpPr>
            <a:spLocks noGrp="1"/>
          </p:cNvSpPr>
          <p:nvPr>
            <p:ph type="body" sz="quarter" idx="17" hasCustomPrompt="1"/>
          </p:nvPr>
        </p:nvSpPr>
        <p:spPr>
          <a:xfrm>
            <a:off x="739955" y="766233"/>
            <a:ext cx="10710333" cy="830744"/>
          </a:xfrm>
          <a:prstGeom prst="rect">
            <a:avLst/>
          </a:prstGeom>
        </p:spPr>
        <p:txBody>
          <a:bodyPr lIns="0" rIns="90000"/>
          <a:lstStyle>
            <a:lvl1pPr marL="16933" indent="0">
              <a:spcBef>
                <a:spcPts val="133"/>
              </a:spcBef>
              <a:buNone/>
              <a:defRPr sz="3733" b="0" i="0">
                <a:solidFill>
                  <a:schemeClr val="tx1"/>
                </a:solidFill>
                <a:latin typeface="Times" pitchFamily="2" charset="0"/>
              </a:defRPr>
            </a:lvl1pPr>
          </a:lstStyle>
          <a:p>
            <a:pPr marL="12700">
              <a:spcBef>
                <a:spcPts val="100"/>
              </a:spcBef>
            </a:pPr>
            <a:r>
              <a:rPr lang="en-AU" sz="3733" dirty="0">
                <a:solidFill>
                  <a:srgbClr val="000000"/>
                </a:solidFill>
                <a:latin typeface="Arial"/>
                <a:cs typeface="Arial"/>
              </a:rPr>
              <a:t>Chapter break headline 28pt</a:t>
            </a:r>
            <a:endParaRPr lang="en-AU" b="0" i="1" dirty="0">
              <a:latin typeface="Times" pitchFamily="2" charset="0"/>
            </a:endParaRPr>
          </a:p>
        </p:txBody>
      </p:sp>
      <p:sp>
        <p:nvSpPr>
          <p:cNvPr id="9" name="Text Placeholder 2">
            <a:extLst>
              <a:ext uri="{FF2B5EF4-FFF2-40B4-BE49-F238E27FC236}">
                <a16:creationId xmlns:a16="http://schemas.microsoft.com/office/drawing/2014/main" id="{A3DE63B7-3D2D-E116-E58F-2358C702605C}"/>
              </a:ext>
            </a:extLst>
          </p:cNvPr>
          <p:cNvSpPr>
            <a:spLocks noGrp="1"/>
          </p:cNvSpPr>
          <p:nvPr>
            <p:ph type="body" sz="quarter" idx="12" hasCustomPrompt="1"/>
          </p:nvPr>
        </p:nvSpPr>
        <p:spPr>
          <a:xfrm>
            <a:off x="739955" y="1397000"/>
            <a:ext cx="10710333" cy="830744"/>
          </a:xfrm>
          <a:prstGeom prst="rect">
            <a:avLst/>
          </a:prstGeom>
        </p:spPr>
        <p:txBody>
          <a:bodyPr lIns="0" rIns="90000"/>
          <a:lstStyle>
            <a:lvl1pPr marL="16933" indent="0">
              <a:spcBef>
                <a:spcPts val="133"/>
              </a:spcBef>
              <a:buNone/>
              <a:defRPr sz="3733" b="0" i="1">
                <a:solidFill>
                  <a:schemeClr val="tx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6" name="Text Placeholder 3">
            <a:extLst>
              <a:ext uri="{FF2B5EF4-FFF2-40B4-BE49-F238E27FC236}">
                <a16:creationId xmlns:a16="http://schemas.microsoft.com/office/drawing/2014/main" id="{F7931C68-5A57-D921-2A9C-73B3990F8363}"/>
              </a:ext>
            </a:extLst>
          </p:cNvPr>
          <p:cNvSpPr>
            <a:spLocks noGrp="1"/>
          </p:cNvSpPr>
          <p:nvPr>
            <p:ph type="body" sz="quarter" idx="16" hasCustomPrompt="1"/>
          </p:nvPr>
        </p:nvSpPr>
        <p:spPr>
          <a:xfrm>
            <a:off x="749378" y="4038600"/>
            <a:ext cx="7378623" cy="2535304"/>
          </a:xfrm>
          <a:prstGeom prst="rect">
            <a:avLst/>
          </a:prstGeom>
        </p:spPr>
        <p:txBody>
          <a:bodyPr lIns="0" tIns="0" rIns="0" bIns="0"/>
          <a:lstStyle>
            <a:lvl1pPr marL="0" indent="0">
              <a:buFontTx/>
              <a:buNone/>
              <a:defRPr sz="1867">
                <a:solidFill>
                  <a:schemeClr val="tx1"/>
                </a:solidFill>
              </a:defRPr>
            </a:lvl1pPr>
          </a:lstStyle>
          <a:p>
            <a:r>
              <a:rPr lang="en-GB" dirty="0"/>
              <a:t>Presented by 14pt</a:t>
            </a:r>
            <a:endParaRPr lang="en-US" dirty="0"/>
          </a:p>
        </p:txBody>
      </p:sp>
    </p:spTree>
    <p:extLst>
      <p:ext uri="{BB962C8B-B14F-4D97-AF65-F5344CB8AC3E}">
        <p14:creationId xmlns:p14="http://schemas.microsoft.com/office/powerpoint/2010/main" val="214123155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hapter break 2">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367AE0-0B1A-C793-8FD0-6C83B3BAF9A6}"/>
              </a:ext>
            </a:extLst>
          </p:cNvPr>
          <p:cNvSpPr>
            <a:spLocks noGrp="1"/>
          </p:cNvSpPr>
          <p:nvPr>
            <p:ph type="body" sz="quarter" idx="17" hasCustomPrompt="1"/>
          </p:nvPr>
        </p:nvSpPr>
        <p:spPr>
          <a:xfrm>
            <a:off x="739955" y="766233"/>
            <a:ext cx="10710333" cy="830744"/>
          </a:xfrm>
          <a:prstGeom prst="rect">
            <a:avLst/>
          </a:prstGeom>
        </p:spPr>
        <p:txBody>
          <a:bodyPr lIns="0" rIns="90000"/>
          <a:lstStyle>
            <a:lvl1pPr marL="16933" indent="0">
              <a:spcBef>
                <a:spcPts val="133"/>
              </a:spcBef>
              <a:buNone/>
              <a:defRPr sz="3733" b="0" i="0">
                <a:solidFill>
                  <a:schemeClr val="bg1"/>
                </a:solidFill>
                <a:latin typeface="+mn-lt"/>
              </a:defRPr>
            </a:lvl1pPr>
          </a:lstStyle>
          <a:p>
            <a:pPr marL="12700">
              <a:spcBef>
                <a:spcPts val="100"/>
              </a:spcBef>
            </a:pPr>
            <a:r>
              <a:rPr lang="en-AU" sz="3733" dirty="0">
                <a:solidFill>
                  <a:srgbClr val="000000"/>
                </a:solidFill>
                <a:latin typeface="Arial"/>
                <a:cs typeface="Arial"/>
              </a:rPr>
              <a:t>Chapter break headline 28pt</a:t>
            </a:r>
            <a:endParaRPr lang="en-AU" b="0" i="1" dirty="0">
              <a:latin typeface="Times" pitchFamily="2" charset="0"/>
            </a:endParaRPr>
          </a:p>
        </p:txBody>
      </p:sp>
      <p:sp>
        <p:nvSpPr>
          <p:cNvPr id="2" name="Title 2">
            <a:extLst>
              <a:ext uri="{FF2B5EF4-FFF2-40B4-BE49-F238E27FC236}">
                <a16:creationId xmlns:a16="http://schemas.microsoft.com/office/drawing/2014/main" id="{21066835-3577-7EA9-7C60-12C9BC765B41}"/>
              </a:ext>
            </a:extLst>
          </p:cNvPr>
          <p:cNvSpPr>
            <a:spLocks noGrp="1"/>
          </p:cNvSpPr>
          <p:nvPr>
            <p:ph type="body" sz="quarter" idx="12" hasCustomPrompt="1"/>
          </p:nvPr>
        </p:nvSpPr>
        <p:spPr>
          <a:xfrm>
            <a:off x="739955" y="1397000"/>
            <a:ext cx="10710333" cy="830744"/>
          </a:xfrm>
          <a:prstGeom prst="rect">
            <a:avLst/>
          </a:prstGeom>
        </p:spPr>
        <p:txBody>
          <a:bodyPr lIns="0" rIns="90000"/>
          <a:lstStyle>
            <a:lvl1pPr marL="16933" indent="0">
              <a:spcBef>
                <a:spcPts val="133"/>
              </a:spcBef>
              <a:buNone/>
              <a:defRPr sz="3733" b="0" i="1">
                <a:solidFill>
                  <a:schemeClr val="bg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3" name="Text Placeholder 3">
            <a:extLst>
              <a:ext uri="{FF2B5EF4-FFF2-40B4-BE49-F238E27FC236}">
                <a16:creationId xmlns:a16="http://schemas.microsoft.com/office/drawing/2014/main" id="{25AAED2F-1B70-12A0-8666-145503BFBB25}"/>
              </a:ext>
            </a:extLst>
          </p:cNvPr>
          <p:cNvSpPr>
            <a:spLocks noGrp="1"/>
          </p:cNvSpPr>
          <p:nvPr>
            <p:ph type="body" sz="quarter" idx="16" hasCustomPrompt="1"/>
          </p:nvPr>
        </p:nvSpPr>
        <p:spPr>
          <a:xfrm>
            <a:off x="749378" y="4038600"/>
            <a:ext cx="7378623" cy="2535304"/>
          </a:xfrm>
          <a:prstGeom prst="rect">
            <a:avLst/>
          </a:prstGeom>
        </p:spPr>
        <p:txBody>
          <a:bodyPr lIns="0" tIns="0" rIns="0" bIns="0"/>
          <a:lstStyle>
            <a:lvl1pPr marL="0" indent="0">
              <a:buFontTx/>
              <a:buNone/>
              <a:defRPr sz="1867">
                <a:solidFill>
                  <a:schemeClr val="bg1"/>
                </a:solidFill>
              </a:defRPr>
            </a:lvl1pPr>
          </a:lstStyle>
          <a:p>
            <a:r>
              <a:rPr lang="en-GB" dirty="0"/>
              <a:t>Presented by 14pt</a:t>
            </a:r>
            <a:endParaRPr lang="en-US" dirty="0"/>
          </a:p>
        </p:txBody>
      </p:sp>
    </p:spTree>
    <p:extLst>
      <p:ext uri="{BB962C8B-B14F-4D97-AF65-F5344CB8AC3E}">
        <p14:creationId xmlns:p14="http://schemas.microsoft.com/office/powerpoint/2010/main" val="20164979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hapter break 3">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0B820-7965-14E8-72F1-2EE5EF1CB3A9}"/>
              </a:ext>
            </a:extLst>
          </p:cNvPr>
          <p:cNvSpPr>
            <a:spLocks noGrp="1"/>
          </p:cNvSpPr>
          <p:nvPr>
            <p:ph type="body" sz="quarter" idx="17" hasCustomPrompt="1"/>
          </p:nvPr>
        </p:nvSpPr>
        <p:spPr>
          <a:xfrm>
            <a:off x="739955" y="766233"/>
            <a:ext cx="10710333" cy="830744"/>
          </a:xfrm>
          <a:prstGeom prst="rect">
            <a:avLst/>
          </a:prstGeom>
        </p:spPr>
        <p:txBody>
          <a:bodyPr lIns="0" rIns="90000"/>
          <a:lstStyle>
            <a:lvl1pPr marL="16933" indent="0">
              <a:spcBef>
                <a:spcPts val="133"/>
              </a:spcBef>
              <a:buNone/>
              <a:defRPr sz="3733" b="0" i="0">
                <a:solidFill>
                  <a:schemeClr val="bg1"/>
                </a:solidFill>
                <a:latin typeface="+mn-lt"/>
              </a:defRPr>
            </a:lvl1pPr>
          </a:lstStyle>
          <a:p>
            <a:pPr marL="12700">
              <a:spcBef>
                <a:spcPts val="100"/>
              </a:spcBef>
            </a:pPr>
            <a:r>
              <a:rPr lang="en-AU" sz="3733" dirty="0">
                <a:solidFill>
                  <a:srgbClr val="000000"/>
                </a:solidFill>
                <a:latin typeface="Arial"/>
                <a:cs typeface="Arial"/>
              </a:rPr>
              <a:t>Chapter break headline 28pt</a:t>
            </a:r>
            <a:endParaRPr lang="en-AU" b="0" i="1" dirty="0">
              <a:latin typeface="Times" pitchFamily="2" charset="0"/>
            </a:endParaRPr>
          </a:p>
        </p:txBody>
      </p:sp>
      <p:sp>
        <p:nvSpPr>
          <p:cNvPr id="2" name="Text Placeholder 2">
            <a:extLst>
              <a:ext uri="{FF2B5EF4-FFF2-40B4-BE49-F238E27FC236}">
                <a16:creationId xmlns:a16="http://schemas.microsoft.com/office/drawing/2014/main" id="{6FC22782-CE95-2810-1D92-2B7EA357B871}"/>
              </a:ext>
            </a:extLst>
          </p:cNvPr>
          <p:cNvSpPr>
            <a:spLocks noGrp="1"/>
          </p:cNvSpPr>
          <p:nvPr>
            <p:ph type="body" sz="quarter" idx="12" hasCustomPrompt="1"/>
          </p:nvPr>
        </p:nvSpPr>
        <p:spPr>
          <a:xfrm>
            <a:off x="739955" y="1397000"/>
            <a:ext cx="10710333" cy="830744"/>
          </a:xfrm>
          <a:prstGeom prst="rect">
            <a:avLst/>
          </a:prstGeom>
        </p:spPr>
        <p:txBody>
          <a:bodyPr lIns="0" rIns="90000"/>
          <a:lstStyle>
            <a:lvl1pPr marL="16933" indent="0">
              <a:spcBef>
                <a:spcPts val="133"/>
              </a:spcBef>
              <a:buNone/>
              <a:defRPr sz="3733" b="0" i="1">
                <a:solidFill>
                  <a:schemeClr val="bg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3" name="Text Placeholder 3">
            <a:extLst>
              <a:ext uri="{FF2B5EF4-FFF2-40B4-BE49-F238E27FC236}">
                <a16:creationId xmlns:a16="http://schemas.microsoft.com/office/drawing/2014/main" id="{6F8263D2-F9BE-3D44-C629-FD1F86B3E17F}"/>
              </a:ext>
            </a:extLst>
          </p:cNvPr>
          <p:cNvSpPr>
            <a:spLocks noGrp="1"/>
          </p:cNvSpPr>
          <p:nvPr>
            <p:ph type="body" sz="quarter" idx="16" hasCustomPrompt="1"/>
          </p:nvPr>
        </p:nvSpPr>
        <p:spPr>
          <a:xfrm>
            <a:off x="749378" y="4038600"/>
            <a:ext cx="7378623" cy="2535304"/>
          </a:xfrm>
          <a:prstGeom prst="rect">
            <a:avLst/>
          </a:prstGeom>
        </p:spPr>
        <p:txBody>
          <a:bodyPr lIns="0" tIns="0" rIns="0" bIns="0"/>
          <a:lstStyle>
            <a:lvl1pPr marL="0" indent="0">
              <a:buFontTx/>
              <a:buNone/>
              <a:defRPr sz="1867">
                <a:solidFill>
                  <a:schemeClr val="bg1"/>
                </a:solidFill>
              </a:defRPr>
            </a:lvl1pPr>
          </a:lstStyle>
          <a:p>
            <a:r>
              <a:rPr lang="en-GB" dirty="0"/>
              <a:t>Presented by 14pt</a:t>
            </a:r>
            <a:endParaRPr lang="en-US" dirty="0"/>
          </a:p>
        </p:txBody>
      </p:sp>
    </p:spTree>
    <p:extLst>
      <p:ext uri="{BB962C8B-B14F-4D97-AF65-F5344CB8AC3E}">
        <p14:creationId xmlns:p14="http://schemas.microsoft.com/office/powerpoint/2010/main" val="27496578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1 column text box</a:t>
            </a:r>
            <a:br>
              <a:rPr lang="en-US" dirty="0"/>
            </a:br>
            <a:r>
              <a:rPr lang="en-US" dirty="0"/>
              <a:t>Small body copy</a:t>
            </a:r>
            <a:endParaRPr dirty="0"/>
          </a:p>
        </p:txBody>
      </p:sp>
      <p:sp>
        <p:nvSpPr>
          <p:cNvPr id="8" name="Placeholder text 2">
            <a:extLst>
              <a:ext uri="{FF2B5EF4-FFF2-40B4-BE49-F238E27FC236}">
                <a16:creationId xmlns:a16="http://schemas.microsoft.com/office/drawing/2014/main" id="{4750A85D-7EC4-4F3C-A957-3387FB721759}"/>
              </a:ext>
            </a:extLst>
          </p:cNvPr>
          <p:cNvSpPr>
            <a:spLocks noGrp="1"/>
          </p:cNvSpPr>
          <p:nvPr>
            <p:ph type="body" idx="1" hasCustomPrompt="1"/>
          </p:nvPr>
        </p:nvSpPr>
        <p:spPr>
          <a:xfrm>
            <a:off x="2523067" y="2404532"/>
            <a:ext cx="8898467" cy="3708400"/>
          </a:xfrm>
          <a:prstGeom prst="rect">
            <a:avLst/>
          </a:prstGeom>
        </p:spPr>
        <p:txBody>
          <a:bodyPr lIns="0" tIns="0" rIns="0" bIns="0" numCol="1" spcCol="252000"/>
          <a:lstStyle>
            <a:lvl1pPr marL="228594" indent="-228594">
              <a:buFont typeface="System Font Regular"/>
              <a:buChar char="-"/>
              <a:defRPr sz="1333" b="0" i="0">
                <a:solidFill>
                  <a:srgbClr val="3C3C3B"/>
                </a:solidFill>
                <a:latin typeface="Arial"/>
                <a:cs typeface="Arial"/>
              </a:defRPr>
            </a:lvl1pPr>
            <a:lvl2pPr marL="838179" indent="-228594">
              <a:buFont typeface="System Font Regular"/>
              <a:buChar char="-"/>
              <a:defRPr sz="1333"/>
            </a:lvl2pPr>
          </a:lstStyle>
          <a:p>
            <a:r>
              <a:rPr lang="en-AU" dirty="0"/>
              <a:t>Click to add text</a:t>
            </a:r>
            <a:endParaRPr dirty="0"/>
          </a:p>
        </p:txBody>
      </p:sp>
    </p:spTree>
    <p:extLst>
      <p:ext uri="{BB962C8B-B14F-4D97-AF65-F5344CB8AC3E}">
        <p14:creationId xmlns:p14="http://schemas.microsoft.com/office/powerpoint/2010/main" val="3388596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ogo centre black">
    <p:bg>
      <p:bgRef idx="1001">
        <a:schemeClr val="bg1"/>
      </p:bgRef>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50296C6E-3B64-67D7-F619-28187B1295EE}"/>
              </a:ext>
              <a:ext uri="{C183D7F6-B498-43B3-948B-1728B52AA6E4}">
                <adec:decorative xmlns:adec="http://schemas.microsoft.com/office/drawing/2017/decorative" val="1"/>
              </a:ext>
            </a:extLst>
          </p:cNvPr>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chemeClr val="tx1"/>
          </a:solidFill>
        </p:spPr>
        <p:txBody>
          <a:bodyPr wrap="square" lIns="0" tIns="0" rIns="0" bIns="0" rtlCol="0"/>
          <a:lstStyle/>
          <a:p>
            <a:endParaRPr/>
          </a:p>
        </p:txBody>
      </p:sp>
      <p:pic>
        <p:nvPicPr>
          <p:cNvPr id="10" name="Picture 9">
            <a:extLst>
              <a:ext uri="{FF2B5EF4-FFF2-40B4-BE49-F238E27FC236}">
                <a16:creationId xmlns:a16="http://schemas.microsoft.com/office/drawing/2014/main" id="{90B06A1B-395E-4CB0-3B0C-D14FDE9BA0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6453" y="3014931"/>
            <a:ext cx="2439097" cy="844303"/>
          </a:xfrm>
          <a:prstGeom prst="rect">
            <a:avLst/>
          </a:prstGeom>
        </p:spPr>
      </p:pic>
    </p:spTree>
    <p:extLst>
      <p:ext uri="{BB962C8B-B14F-4D97-AF65-F5344CB8AC3E}">
        <p14:creationId xmlns:p14="http://schemas.microsoft.com/office/powerpoint/2010/main" val="238854784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ogo centre ochre">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3E466C-1ADC-0DA2-E815-89094AED2510}"/>
              </a:ext>
            </a:extLst>
          </p:cNvPr>
          <p:cNvPicPr>
            <a:picLocks noChangeAspect="1"/>
          </p:cNvPicPr>
          <p:nvPr/>
        </p:nvPicPr>
        <p:blipFill>
          <a:blip r:embed="rId2"/>
          <a:stretch>
            <a:fillRect/>
          </a:stretch>
        </p:blipFill>
        <p:spPr>
          <a:xfrm>
            <a:off x="4876452" y="3014930"/>
            <a:ext cx="2439097" cy="857889"/>
          </a:xfrm>
          <a:prstGeom prst="rect">
            <a:avLst/>
          </a:prstGeom>
        </p:spPr>
      </p:pic>
    </p:spTree>
    <p:extLst>
      <p:ext uri="{BB962C8B-B14F-4D97-AF65-F5344CB8AC3E}">
        <p14:creationId xmlns:p14="http://schemas.microsoft.com/office/powerpoint/2010/main" val="283568021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1">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8375F2-9EFB-E2E0-D249-EBD6EB927363}"/>
              </a:ext>
            </a:extLst>
          </p:cNvPr>
          <p:cNvSpPr txBox="1">
            <a:spLocks noGrp="1"/>
          </p:cNvSpPr>
          <p:nvPr>
            <p:ph type="title" hasCustomPrompt="1"/>
          </p:nvPr>
        </p:nvSpPr>
        <p:spPr>
          <a:xfrm>
            <a:off x="1117600" y="1092200"/>
            <a:ext cx="9855200" cy="4673600"/>
          </a:xfrm>
          <a:prstGeom prst="rect">
            <a:avLst/>
          </a:prstGeom>
        </p:spPr>
        <p:txBody>
          <a:bodyPr vert="horz" wrap="square" lIns="0" tIns="12700" rIns="0" bIns="0" rtlCol="0" anchor="ctr" anchorCtr="0">
            <a:noAutofit/>
          </a:bodyPr>
          <a:lstStyle>
            <a:lvl1pPr algn="ctr">
              <a:defRPr sz="5067" b="0" i="0">
                <a:solidFill>
                  <a:schemeClr val="tx1"/>
                </a:solidFill>
                <a:latin typeface="Times" pitchFamily="2" charset="0"/>
              </a:defRPr>
            </a:lvl1pPr>
          </a:lstStyle>
          <a:p>
            <a:pPr marL="16933" marR="0" lvl="0" indent="0" algn="ctr" defTabSz="1219170" eaLnBrk="1" fontAlgn="auto" latinLnBrk="0" hangingPunct="1">
              <a:lnSpc>
                <a:spcPct val="100000"/>
              </a:lnSpc>
              <a:spcBef>
                <a:spcPts val="133"/>
              </a:spcBef>
              <a:spcAft>
                <a:spcPts val="0"/>
              </a:spcAft>
              <a:buClrTx/>
              <a:buSzTx/>
              <a:buFontTx/>
              <a:buNone/>
              <a:tabLst/>
              <a:defRPr/>
            </a:pPr>
            <a:r>
              <a:rPr sz="5067" dirty="0">
                <a:solidFill>
                  <a:srgbClr val="000000"/>
                </a:solidFill>
              </a:rPr>
              <a:t>“Insert quote </a:t>
            </a:r>
            <a:r>
              <a:rPr sz="5067" spc="-13" dirty="0">
                <a:solidFill>
                  <a:srgbClr val="000000"/>
                </a:solidFill>
              </a:rPr>
              <a:t>here</a:t>
            </a:r>
            <a:r>
              <a:rPr lang="en-AU" sz="5067" spc="-13" dirty="0">
                <a:solidFill>
                  <a:srgbClr val="000000"/>
                </a:solidFill>
              </a:rPr>
              <a:t>. </a:t>
            </a:r>
            <a:br>
              <a:rPr lang="en-AU" sz="5067" spc="-13" dirty="0">
                <a:solidFill>
                  <a:srgbClr val="000000"/>
                </a:solidFill>
              </a:rPr>
            </a:br>
            <a:r>
              <a:rPr lang="en-AU" sz="5067" spc="-13" dirty="0" err="1">
                <a:solidFill>
                  <a:srgbClr val="000000"/>
                </a:solidFill>
              </a:rPr>
              <a:t>Unti</a:t>
            </a:r>
            <a:r>
              <a:rPr lang="en-AU" sz="5067" spc="-13" dirty="0">
                <a:solidFill>
                  <a:srgbClr val="000000"/>
                </a:solidFill>
              </a:rPr>
              <a:t> </a:t>
            </a:r>
            <a:r>
              <a:rPr lang="en-AU" sz="5067" spc="-13" dirty="0" err="1">
                <a:solidFill>
                  <a:srgbClr val="000000"/>
                </a:solidFill>
              </a:rPr>
              <a:t>cuptasitae</a:t>
            </a:r>
            <a:r>
              <a:rPr lang="en-AU" sz="5067" spc="-13" dirty="0">
                <a:solidFill>
                  <a:srgbClr val="000000"/>
                </a:solidFill>
              </a:rPr>
              <a:t> </a:t>
            </a:r>
            <a:r>
              <a:rPr lang="en-AU" sz="5067" spc="-13" dirty="0" err="1">
                <a:solidFill>
                  <a:srgbClr val="000000"/>
                </a:solidFill>
              </a:rPr>
              <a:t>velluptatur</a:t>
            </a:r>
            <a:r>
              <a:rPr lang="en-AU" sz="5067" spc="-13" dirty="0">
                <a:solidFill>
                  <a:srgbClr val="000000"/>
                </a:solidFill>
              </a:rPr>
              <a:t> </a:t>
            </a:r>
            <a:r>
              <a:rPr lang="en-AU" sz="5067" spc="-13" dirty="0" err="1">
                <a:solidFill>
                  <a:srgbClr val="000000"/>
                </a:solidFill>
              </a:rPr>
              <a:t>suntem</a:t>
            </a:r>
            <a:r>
              <a:rPr lang="en-AU" sz="5067" spc="-13" dirty="0">
                <a:solidFill>
                  <a:srgbClr val="000000"/>
                </a:solidFill>
              </a:rPr>
              <a:t> as </a:t>
            </a:r>
            <a:r>
              <a:rPr lang="en-AU" sz="5067" spc="-13" dirty="0" err="1">
                <a:solidFill>
                  <a:srgbClr val="000000"/>
                </a:solidFill>
              </a:rPr>
              <a:t>derempo</a:t>
            </a:r>
            <a:r>
              <a:rPr lang="en-AU" sz="5067" spc="-13" dirty="0">
                <a:solidFill>
                  <a:srgbClr val="000000"/>
                </a:solidFill>
              </a:rPr>
              <a:t> </a:t>
            </a:r>
            <a:r>
              <a:rPr lang="en-AU" sz="5067" spc="-13" dirty="0" err="1">
                <a:solidFill>
                  <a:srgbClr val="000000"/>
                </a:solidFill>
              </a:rPr>
              <a:t>rposten</a:t>
            </a:r>
            <a:r>
              <a:rPr lang="en-AU" sz="5067" spc="-13" dirty="0">
                <a:solidFill>
                  <a:srgbClr val="000000"/>
                </a:solidFill>
              </a:rPr>
              <a:t> </a:t>
            </a:r>
            <a:r>
              <a:rPr lang="en-AU" sz="5067" spc="-13" dirty="0" err="1">
                <a:solidFill>
                  <a:srgbClr val="000000"/>
                </a:solidFill>
              </a:rPr>
              <a:t>dignisqui</a:t>
            </a:r>
            <a:r>
              <a:rPr lang="en-AU" sz="5067" spc="-13" dirty="0">
                <a:solidFill>
                  <a:srgbClr val="000000"/>
                </a:solidFill>
              </a:rPr>
              <a:t> </a:t>
            </a:r>
            <a:r>
              <a:rPr lang="en-AU" sz="5067" spc="-13" dirty="0" err="1">
                <a:solidFill>
                  <a:srgbClr val="000000"/>
                </a:solidFill>
              </a:rPr>
              <a:t>omnissum</a:t>
            </a:r>
            <a:r>
              <a:rPr lang="en-AU" sz="5067" spc="-13" dirty="0">
                <a:solidFill>
                  <a:srgbClr val="000000"/>
                </a:solidFill>
              </a:rPr>
              <a:t> </a:t>
            </a:r>
            <a:r>
              <a:rPr lang="en-AU" sz="5067" spc="-13" dirty="0" err="1">
                <a:solidFill>
                  <a:srgbClr val="000000"/>
                </a:solidFill>
              </a:rPr>
              <a:t>eiur</a:t>
            </a:r>
            <a:r>
              <a:rPr lang="en-AU" sz="5067" spc="-13" dirty="0">
                <a:solidFill>
                  <a:srgbClr val="000000"/>
                </a:solidFill>
              </a:rPr>
              <a:t>, </a:t>
            </a:r>
            <a:r>
              <a:rPr lang="en-AU" sz="5067" spc="-13" dirty="0" err="1">
                <a:solidFill>
                  <a:srgbClr val="000000"/>
                </a:solidFill>
              </a:rPr>
              <a:t>earchit</a:t>
            </a:r>
            <a:r>
              <a:rPr lang="en-AU" sz="5067" spc="-13" dirty="0">
                <a:solidFill>
                  <a:srgbClr val="000000"/>
                </a:solidFill>
              </a:rPr>
              <a:t> ab </a:t>
            </a:r>
            <a:r>
              <a:rPr lang="en-AU" sz="5067" spc="-13" dirty="0" err="1">
                <a:solidFill>
                  <a:srgbClr val="000000"/>
                </a:solidFill>
              </a:rPr>
              <a:t>ipidici</a:t>
            </a:r>
            <a:r>
              <a:rPr lang="en-AU" sz="5067" spc="-13" dirty="0">
                <a:solidFill>
                  <a:srgbClr val="000000"/>
                </a:solidFill>
              </a:rPr>
              <a:t> </a:t>
            </a:r>
            <a:r>
              <a:rPr lang="en-AU" sz="5067" spc="-13" dirty="0" err="1">
                <a:solidFill>
                  <a:srgbClr val="000000"/>
                </a:solidFill>
              </a:rPr>
              <a:t>llorum</a:t>
            </a:r>
            <a:r>
              <a:rPr lang="en-AU" sz="5067" spc="-13" dirty="0">
                <a:solidFill>
                  <a:srgbClr val="000000"/>
                </a:solidFill>
              </a:rPr>
              <a:t>, </a:t>
            </a:r>
            <a:r>
              <a:rPr lang="en-AU" sz="5067" spc="-13" dirty="0" err="1">
                <a:solidFill>
                  <a:srgbClr val="000000"/>
                </a:solidFill>
              </a:rPr>
              <a:t>coreriae</a:t>
            </a:r>
            <a:r>
              <a:rPr lang="en-AU" sz="5067" spc="-13" dirty="0">
                <a:solidFill>
                  <a:srgbClr val="000000"/>
                </a:solidFill>
              </a:rPr>
              <a:t> </a:t>
            </a:r>
            <a:r>
              <a:rPr lang="en-AU" sz="5067" spc="-13" dirty="0" err="1">
                <a:solidFill>
                  <a:srgbClr val="000000"/>
                </a:solidFill>
              </a:rPr>
              <a:t>quia</a:t>
            </a:r>
            <a:r>
              <a:rPr lang="en-AU" sz="5067" spc="-13" dirty="0">
                <a:solidFill>
                  <a:srgbClr val="000000"/>
                </a:solidFill>
              </a:rPr>
              <a:t>.”</a:t>
            </a:r>
            <a:endParaRPr sz="5067" dirty="0"/>
          </a:p>
        </p:txBody>
      </p:sp>
    </p:spTree>
    <p:extLst>
      <p:ext uri="{BB962C8B-B14F-4D97-AF65-F5344CB8AC3E}">
        <p14:creationId xmlns:p14="http://schemas.microsoft.com/office/powerpoint/2010/main" val="313107912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Quote 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097E-185C-39F4-467B-3196A19AD666}"/>
              </a:ext>
            </a:extLst>
          </p:cNvPr>
          <p:cNvSpPr txBox="1">
            <a:spLocks noGrp="1"/>
          </p:cNvSpPr>
          <p:nvPr>
            <p:ph type="title" hasCustomPrompt="1"/>
          </p:nvPr>
        </p:nvSpPr>
        <p:spPr>
          <a:xfrm>
            <a:off x="1117600" y="1092200"/>
            <a:ext cx="9855200" cy="4673600"/>
          </a:xfrm>
          <a:prstGeom prst="rect">
            <a:avLst/>
          </a:prstGeom>
        </p:spPr>
        <p:txBody>
          <a:bodyPr vert="horz" wrap="square" lIns="0" tIns="12700" rIns="0" bIns="0" rtlCol="0" anchor="ctr" anchorCtr="0">
            <a:noAutofit/>
          </a:bodyPr>
          <a:lstStyle>
            <a:lvl1pPr algn="ctr">
              <a:defRPr sz="5067" b="0" i="0">
                <a:solidFill>
                  <a:schemeClr val="accent1"/>
                </a:solidFill>
                <a:latin typeface="Times" pitchFamily="2" charset="0"/>
              </a:defRPr>
            </a:lvl1pPr>
          </a:lstStyle>
          <a:p>
            <a:pPr marL="16933" marR="0" lvl="0" indent="0" algn="ctr" defTabSz="1219170" eaLnBrk="1" fontAlgn="auto" latinLnBrk="0" hangingPunct="1">
              <a:lnSpc>
                <a:spcPct val="100000"/>
              </a:lnSpc>
              <a:spcBef>
                <a:spcPts val="133"/>
              </a:spcBef>
              <a:spcAft>
                <a:spcPts val="0"/>
              </a:spcAft>
              <a:buClrTx/>
              <a:buSzTx/>
              <a:buFontTx/>
              <a:buNone/>
              <a:tabLst/>
              <a:defRPr/>
            </a:pPr>
            <a:r>
              <a:rPr sz="5067" dirty="0">
                <a:solidFill>
                  <a:srgbClr val="000000"/>
                </a:solidFill>
              </a:rPr>
              <a:t>“Insert quote </a:t>
            </a:r>
            <a:r>
              <a:rPr sz="5067" spc="-13" dirty="0">
                <a:solidFill>
                  <a:srgbClr val="000000"/>
                </a:solidFill>
              </a:rPr>
              <a:t>here</a:t>
            </a:r>
            <a:r>
              <a:rPr lang="en-AU" sz="5067" spc="-13" dirty="0">
                <a:solidFill>
                  <a:srgbClr val="000000"/>
                </a:solidFill>
              </a:rPr>
              <a:t>. </a:t>
            </a:r>
            <a:br>
              <a:rPr lang="en-AU" sz="5067" spc="-13" dirty="0">
                <a:solidFill>
                  <a:srgbClr val="000000"/>
                </a:solidFill>
              </a:rPr>
            </a:br>
            <a:r>
              <a:rPr lang="en-AU" sz="5067" spc="-13" dirty="0" err="1">
                <a:solidFill>
                  <a:srgbClr val="000000"/>
                </a:solidFill>
              </a:rPr>
              <a:t>Unti</a:t>
            </a:r>
            <a:r>
              <a:rPr lang="en-AU" sz="5067" spc="-13" dirty="0">
                <a:solidFill>
                  <a:srgbClr val="000000"/>
                </a:solidFill>
              </a:rPr>
              <a:t> </a:t>
            </a:r>
            <a:r>
              <a:rPr lang="en-AU" sz="5067" spc="-13" dirty="0" err="1">
                <a:solidFill>
                  <a:srgbClr val="000000"/>
                </a:solidFill>
              </a:rPr>
              <a:t>cuptasitae</a:t>
            </a:r>
            <a:r>
              <a:rPr lang="en-AU" sz="5067" spc="-13" dirty="0">
                <a:solidFill>
                  <a:srgbClr val="000000"/>
                </a:solidFill>
              </a:rPr>
              <a:t> </a:t>
            </a:r>
            <a:r>
              <a:rPr lang="en-AU" sz="5067" spc="-13" dirty="0" err="1">
                <a:solidFill>
                  <a:srgbClr val="000000"/>
                </a:solidFill>
              </a:rPr>
              <a:t>velluptatur</a:t>
            </a:r>
            <a:r>
              <a:rPr lang="en-AU" sz="5067" spc="-13" dirty="0">
                <a:solidFill>
                  <a:srgbClr val="000000"/>
                </a:solidFill>
              </a:rPr>
              <a:t> </a:t>
            </a:r>
            <a:r>
              <a:rPr lang="en-AU" sz="5067" spc="-13" dirty="0" err="1">
                <a:solidFill>
                  <a:srgbClr val="000000"/>
                </a:solidFill>
              </a:rPr>
              <a:t>suntem</a:t>
            </a:r>
            <a:r>
              <a:rPr lang="en-AU" sz="5067" spc="-13" dirty="0">
                <a:solidFill>
                  <a:srgbClr val="000000"/>
                </a:solidFill>
              </a:rPr>
              <a:t> as </a:t>
            </a:r>
            <a:r>
              <a:rPr lang="en-AU" sz="5067" spc="-13" dirty="0" err="1">
                <a:solidFill>
                  <a:srgbClr val="000000"/>
                </a:solidFill>
              </a:rPr>
              <a:t>derempo</a:t>
            </a:r>
            <a:r>
              <a:rPr lang="en-AU" sz="5067" spc="-13" dirty="0">
                <a:solidFill>
                  <a:srgbClr val="000000"/>
                </a:solidFill>
              </a:rPr>
              <a:t> </a:t>
            </a:r>
            <a:r>
              <a:rPr lang="en-AU" sz="5067" spc="-13" dirty="0" err="1">
                <a:solidFill>
                  <a:srgbClr val="000000"/>
                </a:solidFill>
              </a:rPr>
              <a:t>rposten</a:t>
            </a:r>
            <a:r>
              <a:rPr lang="en-AU" sz="5067" spc="-13" dirty="0">
                <a:solidFill>
                  <a:srgbClr val="000000"/>
                </a:solidFill>
              </a:rPr>
              <a:t> </a:t>
            </a:r>
            <a:r>
              <a:rPr lang="en-AU" sz="5067" spc="-13" dirty="0" err="1">
                <a:solidFill>
                  <a:srgbClr val="000000"/>
                </a:solidFill>
              </a:rPr>
              <a:t>dignisqui</a:t>
            </a:r>
            <a:r>
              <a:rPr lang="en-AU" sz="5067" spc="-13" dirty="0">
                <a:solidFill>
                  <a:srgbClr val="000000"/>
                </a:solidFill>
              </a:rPr>
              <a:t> </a:t>
            </a:r>
            <a:r>
              <a:rPr lang="en-AU" sz="5067" spc="-13" dirty="0" err="1">
                <a:solidFill>
                  <a:srgbClr val="000000"/>
                </a:solidFill>
              </a:rPr>
              <a:t>omnissum</a:t>
            </a:r>
            <a:r>
              <a:rPr lang="en-AU" sz="5067" spc="-13" dirty="0">
                <a:solidFill>
                  <a:srgbClr val="000000"/>
                </a:solidFill>
              </a:rPr>
              <a:t> </a:t>
            </a:r>
            <a:r>
              <a:rPr lang="en-AU" sz="5067" spc="-13" dirty="0" err="1">
                <a:solidFill>
                  <a:srgbClr val="000000"/>
                </a:solidFill>
              </a:rPr>
              <a:t>eiur</a:t>
            </a:r>
            <a:r>
              <a:rPr lang="en-AU" sz="5067" spc="-13" dirty="0">
                <a:solidFill>
                  <a:srgbClr val="000000"/>
                </a:solidFill>
              </a:rPr>
              <a:t>, </a:t>
            </a:r>
            <a:r>
              <a:rPr lang="en-AU" sz="5067" spc="-13" dirty="0" err="1">
                <a:solidFill>
                  <a:srgbClr val="000000"/>
                </a:solidFill>
              </a:rPr>
              <a:t>earchit</a:t>
            </a:r>
            <a:r>
              <a:rPr lang="en-AU" sz="5067" spc="-13" dirty="0">
                <a:solidFill>
                  <a:srgbClr val="000000"/>
                </a:solidFill>
              </a:rPr>
              <a:t> ab </a:t>
            </a:r>
            <a:r>
              <a:rPr lang="en-AU" sz="5067" spc="-13" dirty="0" err="1">
                <a:solidFill>
                  <a:srgbClr val="000000"/>
                </a:solidFill>
              </a:rPr>
              <a:t>ipidici</a:t>
            </a:r>
            <a:r>
              <a:rPr lang="en-AU" sz="5067" spc="-13" dirty="0">
                <a:solidFill>
                  <a:srgbClr val="000000"/>
                </a:solidFill>
              </a:rPr>
              <a:t> </a:t>
            </a:r>
            <a:r>
              <a:rPr lang="en-AU" sz="5067" spc="-13" dirty="0" err="1">
                <a:solidFill>
                  <a:srgbClr val="000000"/>
                </a:solidFill>
              </a:rPr>
              <a:t>llorum</a:t>
            </a:r>
            <a:r>
              <a:rPr lang="en-AU" sz="5067" spc="-13" dirty="0">
                <a:solidFill>
                  <a:srgbClr val="000000"/>
                </a:solidFill>
              </a:rPr>
              <a:t>, </a:t>
            </a:r>
            <a:r>
              <a:rPr lang="en-AU" sz="5067" spc="-13" dirty="0" err="1">
                <a:solidFill>
                  <a:srgbClr val="000000"/>
                </a:solidFill>
              </a:rPr>
              <a:t>coreriae</a:t>
            </a:r>
            <a:r>
              <a:rPr lang="en-AU" sz="5067" spc="-13" dirty="0">
                <a:solidFill>
                  <a:srgbClr val="000000"/>
                </a:solidFill>
              </a:rPr>
              <a:t> </a:t>
            </a:r>
            <a:r>
              <a:rPr lang="en-AU" sz="5067" spc="-13" dirty="0" err="1">
                <a:solidFill>
                  <a:srgbClr val="000000"/>
                </a:solidFill>
              </a:rPr>
              <a:t>quia</a:t>
            </a:r>
            <a:r>
              <a:rPr lang="en-AU" sz="5067" spc="-13" dirty="0">
                <a:solidFill>
                  <a:srgbClr val="000000"/>
                </a:solidFill>
              </a:rPr>
              <a:t>.”</a:t>
            </a:r>
            <a:endParaRPr sz="5067" dirty="0"/>
          </a:p>
        </p:txBody>
      </p:sp>
    </p:spTree>
    <p:extLst>
      <p:ext uri="{BB962C8B-B14F-4D97-AF65-F5344CB8AC3E}">
        <p14:creationId xmlns:p14="http://schemas.microsoft.com/office/powerpoint/2010/main" val="311306610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7B6FB2-6FB1-E8EE-71E2-F3031BBC4CFE}"/>
              </a:ext>
            </a:extLst>
          </p:cNvPr>
          <p:cNvSpPr>
            <a:spLocks noGrp="1"/>
          </p:cNvSpPr>
          <p:nvPr>
            <p:ph type="body" sz="quarter" idx="13" hasCustomPrompt="1"/>
          </p:nvPr>
        </p:nvSpPr>
        <p:spPr>
          <a:xfrm>
            <a:off x="749378" y="766233"/>
            <a:ext cx="7378623" cy="1422400"/>
          </a:xfrm>
          <a:prstGeom prst="rect">
            <a:avLst/>
          </a:prstGeom>
        </p:spPr>
        <p:txBody>
          <a:bodyPr lIns="0" tIns="0" rIns="0" bIns="0"/>
          <a:lstStyle>
            <a:lvl1pPr marL="0" indent="0">
              <a:buFontTx/>
              <a:buNone/>
              <a:defRPr sz="3733">
                <a:solidFill>
                  <a:schemeClr val="tx1"/>
                </a:solidFill>
              </a:defRPr>
            </a:lvl1pPr>
          </a:lstStyle>
          <a:p>
            <a:r>
              <a:rPr lang="en-GB" dirty="0"/>
              <a:t>Heading sits here</a:t>
            </a:r>
          </a:p>
          <a:p>
            <a:r>
              <a:rPr lang="en-GB" dirty="0"/>
              <a:t>1-2 lines of copy 28pt</a:t>
            </a:r>
            <a:endParaRPr lang="en-US" dirty="0"/>
          </a:p>
        </p:txBody>
      </p:sp>
      <p:sp>
        <p:nvSpPr>
          <p:cNvPr id="7" name="Text Placeholder 2">
            <a:extLst>
              <a:ext uri="{FF2B5EF4-FFF2-40B4-BE49-F238E27FC236}">
                <a16:creationId xmlns:a16="http://schemas.microsoft.com/office/drawing/2014/main" id="{C73DE4E7-C9AA-0998-373D-DCFBF8D610D2}"/>
              </a:ext>
            </a:extLst>
          </p:cNvPr>
          <p:cNvSpPr>
            <a:spLocks noGrp="1"/>
          </p:cNvSpPr>
          <p:nvPr>
            <p:ph type="body" sz="quarter" idx="15" hasCustomPrompt="1"/>
          </p:nvPr>
        </p:nvSpPr>
        <p:spPr>
          <a:xfrm>
            <a:off x="749378" y="2417696"/>
            <a:ext cx="7378623" cy="2535304"/>
          </a:xfrm>
          <a:prstGeom prst="rect">
            <a:avLst/>
          </a:prstGeom>
        </p:spPr>
        <p:txBody>
          <a:bodyPr lIns="0" tIns="0" rIns="0" bIns="0"/>
          <a:lstStyle>
            <a:lvl1pPr marL="0" indent="0">
              <a:buFontTx/>
              <a:buNone/>
              <a:defRPr sz="1867">
                <a:solidFill>
                  <a:schemeClr val="tx1"/>
                </a:solidFill>
              </a:defRPr>
            </a:lvl1pPr>
          </a:lstStyle>
          <a:p>
            <a:r>
              <a:rPr lang="en-GB" dirty="0"/>
              <a:t>Presented by 14pt</a:t>
            </a:r>
            <a:endParaRPr lang="en-US" dirty="0"/>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99201" y="5606560"/>
            <a:ext cx="4669700" cy="552915"/>
          </a:xfrm>
          <a:prstGeom prst="rect">
            <a:avLst/>
          </a:prstGeom>
        </p:spPr>
        <p:txBody>
          <a:bodyPr anchor="b" anchorCtr="0"/>
          <a:lstStyle>
            <a:lvl1pPr marL="0" indent="0" algn="r">
              <a:buNone/>
              <a:defRPr sz="1867"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p:nvPicPr>
        <p:blipFill>
          <a:blip r:embed="rId2"/>
          <a:stretch>
            <a:fillRect/>
          </a:stretch>
        </p:blipFill>
        <p:spPr>
          <a:xfrm>
            <a:off x="779137" y="5445078"/>
            <a:ext cx="2490252" cy="875881"/>
          </a:xfrm>
          <a:prstGeom prst="rect">
            <a:avLst/>
          </a:prstGeom>
        </p:spPr>
      </p:pic>
      <p:sp>
        <p:nvSpPr>
          <p:cNvPr id="2" name="Text Placeholder 5">
            <a:extLst>
              <a:ext uri="{FF2B5EF4-FFF2-40B4-BE49-F238E27FC236}">
                <a16:creationId xmlns:a16="http://schemas.microsoft.com/office/drawing/2014/main" id="{BD0328F7-E70B-70FE-8296-A6A9465B3C0D}"/>
              </a:ext>
            </a:extLst>
          </p:cNvPr>
          <p:cNvSpPr txBox="1"/>
          <p:nvPr/>
        </p:nvSpPr>
        <p:spPr>
          <a:xfrm rot="16200000">
            <a:off x="10586937" y="4876745"/>
            <a:ext cx="2440351" cy="194990"/>
          </a:xfrm>
          <a:prstGeom prst="rect">
            <a:avLst/>
          </a:prstGeom>
          <a:noFill/>
        </p:spPr>
        <p:txBody>
          <a:bodyPr wrap="square" rtlCol="0">
            <a:spAutoFit/>
          </a:bodyPr>
          <a:lstStyle/>
          <a:p>
            <a:r>
              <a:rPr lang="en-US" sz="667" dirty="0"/>
              <a:t>CRICOS 00026A    TEQSA PRV12057</a:t>
            </a:r>
          </a:p>
        </p:txBody>
      </p:sp>
    </p:spTree>
    <p:extLst>
      <p:ext uri="{BB962C8B-B14F-4D97-AF65-F5344CB8AC3E}">
        <p14:creationId xmlns:p14="http://schemas.microsoft.com/office/powerpoint/2010/main" val="667126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Image 1">
    <p:bg>
      <p:bgRef idx="1001">
        <a:schemeClr val="bg1"/>
      </p:bgRef>
    </p:bg>
    <p:spTree>
      <p:nvGrpSpPr>
        <p:cNvPr id="1" name=""/>
        <p:cNvGrpSpPr/>
        <p:nvPr/>
      </p:nvGrpSpPr>
      <p:grpSpPr>
        <a:xfrm>
          <a:off x="0" y="0"/>
          <a:ext cx="0" cy="0"/>
          <a:chOff x="0" y="0"/>
          <a:chExt cx="0" cy="0"/>
        </a:xfrm>
      </p:grpSpPr>
      <p:pic>
        <p:nvPicPr>
          <p:cNvPr id="8" name="object 1">
            <a:extLst>
              <a:ext uri="{FF2B5EF4-FFF2-40B4-BE49-F238E27FC236}">
                <a16:creationId xmlns:a16="http://schemas.microsoft.com/office/drawing/2014/main" id="{69D3DD68-72FE-5430-2CCD-62A73AAF985C}"/>
              </a:ext>
            </a:extLst>
          </p:cNvPr>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986611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4173-B046-E632-8483-B2707C81E7DF}"/>
              </a:ext>
            </a:extLst>
          </p:cNvPr>
          <p:cNvSpPr>
            <a:spLocks noGrp="1"/>
          </p:cNvSpPr>
          <p:nvPr>
            <p:ph type="body" sz="quarter" idx="10"/>
          </p:nvPr>
        </p:nvSpPr>
        <p:spPr>
          <a:xfrm>
            <a:off x="660400" y="4445001"/>
            <a:ext cx="7772400" cy="1339849"/>
          </a:xfrm>
          <a:prstGeom prst="rect">
            <a:avLst/>
          </a:prstGeom>
        </p:spPr>
        <p:txBody>
          <a:bodyPr/>
          <a:lstStyle>
            <a:lvl1pPr marL="0" indent="0">
              <a:buFontTx/>
              <a:buNone/>
              <a:defRPr sz="24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a:t>Click to edit Master text styles</a:t>
            </a:r>
          </a:p>
        </p:txBody>
      </p:sp>
      <p:pic>
        <p:nvPicPr>
          <p:cNvPr id="7" name="object 4">
            <a:extLst>
              <a:ext uri="{FF2B5EF4-FFF2-40B4-BE49-F238E27FC236}">
                <a16:creationId xmlns:a16="http://schemas.microsoft.com/office/drawing/2014/main" id="{0DE0EA6B-E5AC-3B11-BD85-9AE2F2B2BA1F}"/>
              </a:ext>
              <a:ext uri="{C183D7F6-B498-43B3-948B-1728B52AA6E4}">
                <adec:decorative xmlns:adec="http://schemas.microsoft.com/office/drawing/2017/decorative" val="1"/>
              </a:ext>
            </a:extLst>
          </p:cNvPr>
          <p:cNvPicPr/>
          <p:nvPr/>
        </p:nvPicPr>
        <p:blipFill>
          <a:blip r:embed="rId2" cstate="email">
            <a:extLst>
              <a:ext uri="{28A0092B-C50C-407E-A947-70E740481C1C}">
                <a14:useLocalDpi xmlns:a14="http://schemas.microsoft.com/office/drawing/2010/main"/>
              </a:ext>
            </a:extLst>
          </a:blip>
          <a:stretch>
            <a:fillRect/>
          </a:stretch>
        </p:blipFill>
        <p:spPr>
          <a:xfrm>
            <a:off x="3" y="2"/>
            <a:ext cx="12191997" cy="6857999"/>
          </a:xfrm>
          <a:prstGeom prst="rect">
            <a:avLst/>
          </a:prstGeom>
        </p:spPr>
      </p:pic>
    </p:spTree>
    <p:extLst>
      <p:ext uri="{BB962C8B-B14F-4D97-AF65-F5344CB8AC3E}">
        <p14:creationId xmlns:p14="http://schemas.microsoft.com/office/powerpoint/2010/main" val="276674193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mage 2">
    <p:bg>
      <p:bgRef idx="1001">
        <a:schemeClr val="bg1"/>
      </p:bgRef>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59FF160-6414-B7D0-2DD1-0585D58A2220}"/>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87"/>
            <a:ext cx="12188827" cy="6859788"/>
          </a:xfrm>
          <a:prstGeom prst="rect">
            <a:avLst/>
          </a:prstGeom>
        </p:spPr>
      </p:pic>
      <p:sp>
        <p:nvSpPr>
          <p:cNvPr id="6" name="Text Placeholder 1">
            <a:extLst>
              <a:ext uri="{FF2B5EF4-FFF2-40B4-BE49-F238E27FC236}">
                <a16:creationId xmlns:a16="http://schemas.microsoft.com/office/drawing/2014/main" id="{9E3B0390-CE09-F982-4224-39703DE91AD7}"/>
              </a:ext>
              <a:ext uri="{C183D7F6-B498-43B3-948B-1728B52AA6E4}">
                <adec:decorative xmlns:adec="http://schemas.microsoft.com/office/drawing/2017/decorative" val="0"/>
              </a:ext>
            </a:extLst>
          </p:cNvPr>
          <p:cNvSpPr>
            <a:spLocks noGrp="1"/>
          </p:cNvSpPr>
          <p:nvPr>
            <p:ph type="body" sz="quarter" idx="10"/>
          </p:nvPr>
        </p:nvSpPr>
        <p:spPr>
          <a:xfrm>
            <a:off x="660400" y="4445001"/>
            <a:ext cx="7772400" cy="1339849"/>
          </a:xfrm>
          <a:prstGeom prst="rect">
            <a:avLst/>
          </a:prstGeom>
        </p:spPr>
        <p:txBody>
          <a:bodyPr/>
          <a:lstStyle>
            <a:lvl1pPr marL="0" indent="0">
              <a:buFontTx/>
              <a:buNone/>
              <a:defRPr sz="24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31834357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mage 3">
    <p:bg>
      <p:bgRef idx="1001">
        <a:schemeClr val="bg1"/>
      </p:bgRef>
    </p:bg>
    <p:spTree>
      <p:nvGrpSpPr>
        <p:cNvPr id="1" name=""/>
        <p:cNvGrpSpPr/>
        <p:nvPr/>
      </p:nvGrpSpPr>
      <p:grpSpPr>
        <a:xfrm>
          <a:off x="0" y="0"/>
          <a:ext cx="0" cy="0"/>
          <a:chOff x="0" y="0"/>
          <a:chExt cx="0" cy="0"/>
        </a:xfrm>
      </p:grpSpPr>
      <p:pic>
        <p:nvPicPr>
          <p:cNvPr id="5" name="object 1">
            <a:extLst>
              <a:ext uri="{FF2B5EF4-FFF2-40B4-BE49-F238E27FC236}">
                <a16:creationId xmlns:a16="http://schemas.microsoft.com/office/drawing/2014/main" id="{3DE60E2F-8D86-E014-B1B6-8CC60B835BB9}"/>
              </a:ext>
            </a:extLst>
          </p:cNvPr>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104353767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4">
    <p:bg>
      <p:bgRef idx="1001">
        <a:schemeClr val="bg1"/>
      </p:bgRef>
    </p:bg>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A3A6835A-E678-9758-9D77-104E4690DC81}"/>
              </a:ext>
            </a:extLst>
          </p:cNvPr>
          <p:cNvPicPr/>
          <p:nvPr/>
        </p:nvPicPr>
        <p:blipFill>
          <a:blip r:embed="rId2" cstate="email">
            <a:extLst>
              <a:ext uri="{28A0092B-C50C-407E-A947-70E740481C1C}">
                <a14:useLocalDpi xmlns:a14="http://schemas.microsoft.com/office/drawing/2010/main"/>
              </a:ext>
            </a:extLst>
          </a:blip>
          <a:stretch>
            <a:fillRect/>
          </a:stretch>
        </p:blipFill>
        <p:spPr>
          <a:xfrm>
            <a:off x="1" y="0"/>
            <a:ext cx="12189799" cy="6858000"/>
          </a:xfrm>
          <a:prstGeom prst="rect">
            <a:avLst/>
          </a:prstGeom>
        </p:spPr>
      </p:pic>
      <p:sp>
        <p:nvSpPr>
          <p:cNvPr id="2" name="Title 1">
            <a:extLst>
              <a:ext uri="{FF2B5EF4-FFF2-40B4-BE49-F238E27FC236}">
                <a16:creationId xmlns:a16="http://schemas.microsoft.com/office/drawing/2014/main" id="{5667EFA4-5A0B-BEF2-9D70-1A347D686B7A}"/>
              </a:ext>
            </a:extLst>
          </p:cNvPr>
          <p:cNvSpPr>
            <a:spLocks noGrp="1"/>
          </p:cNvSpPr>
          <p:nvPr>
            <p:ph type="body" sz="quarter" idx="10"/>
          </p:nvPr>
        </p:nvSpPr>
        <p:spPr>
          <a:xfrm>
            <a:off x="660400" y="4445001"/>
            <a:ext cx="7772400" cy="1339849"/>
          </a:xfrm>
          <a:prstGeom prst="rect">
            <a:avLst/>
          </a:prstGeom>
        </p:spPr>
        <p:txBody>
          <a:bodyPr/>
          <a:lstStyle>
            <a:lvl1pPr marL="0" indent="0">
              <a:buFontTx/>
              <a:buNone/>
              <a:defRPr sz="24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3817571985"/>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mage 5">
    <p:bg>
      <p:bgRef idx="1001">
        <a:schemeClr val="bg1"/>
      </p:bgRef>
    </p:bg>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D3558D7F-D425-CB58-246D-476403851039}"/>
              </a:ext>
              <a:ext uri="{C183D7F6-B498-43B3-948B-1728B52AA6E4}">
                <adec:decorative xmlns:adec="http://schemas.microsoft.com/office/drawing/2017/decorative" val="1"/>
              </a:ext>
            </a:extLst>
          </p:cNvPr>
          <p:cNvPicPr/>
          <p:nvPr/>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6" name="Title 1">
            <a:extLst>
              <a:ext uri="{FF2B5EF4-FFF2-40B4-BE49-F238E27FC236}">
                <a16:creationId xmlns:a16="http://schemas.microsoft.com/office/drawing/2014/main" id="{1DBF24C0-EEA2-4E54-D028-0224BD962CC0}"/>
              </a:ext>
              <a:ext uri="{C183D7F6-B498-43B3-948B-1728B52AA6E4}">
                <adec:decorative xmlns:adec="http://schemas.microsoft.com/office/drawing/2017/decorative" val="0"/>
              </a:ext>
            </a:extLst>
          </p:cNvPr>
          <p:cNvSpPr>
            <a:spLocks noGrp="1"/>
          </p:cNvSpPr>
          <p:nvPr>
            <p:ph type="body" sz="quarter" idx="10"/>
          </p:nvPr>
        </p:nvSpPr>
        <p:spPr>
          <a:xfrm>
            <a:off x="660400" y="4445001"/>
            <a:ext cx="7772400" cy="1339849"/>
          </a:xfrm>
          <a:prstGeom prst="rect">
            <a:avLst/>
          </a:prstGeom>
        </p:spPr>
        <p:txBody>
          <a:bodyPr/>
          <a:lstStyle>
            <a:lvl1pPr marL="0" indent="0">
              <a:buFontTx/>
              <a:buNone/>
              <a:defRPr sz="24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2503307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6">
    <p:bg>
      <p:bgRef idx="1001">
        <a:schemeClr val="bg1"/>
      </p:bgRef>
    </p:bg>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8B85562-1D3A-B537-DAF4-3A657A3D4AE6}"/>
              </a:ext>
            </a:extLst>
          </p:cNvPr>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49597040"/>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12192000" cy="3520863"/>
          </a:xfrm>
          <a:prstGeom prst="rect">
            <a:avLst/>
          </a:prstGeom>
          <a:solidFill>
            <a:schemeClr val="bg1">
              <a:lumMod val="95000"/>
            </a:schemeClr>
          </a:solidFill>
        </p:spPr>
        <p:txBody>
          <a:bodyPr anchor="ctr" anchorCtr="0"/>
          <a:lstStyle>
            <a:lvl1pPr marL="0" indent="0" algn="ctr">
              <a:buNone/>
              <a:defRPr sz="1467"/>
            </a:lvl1pPr>
          </a:lstStyle>
          <a:p>
            <a:r>
              <a:rPr lang="en-US" dirty="0"/>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p:nvSpPr>
        <p:spPr>
          <a:xfrm>
            <a:off x="0" y="3520863"/>
            <a:ext cx="12192000" cy="612987"/>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p:nvSpPr>
        <p:spPr>
          <a:xfrm>
            <a:off x="0" y="4133850"/>
            <a:ext cx="12192000" cy="2724573"/>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tx2"/>
          </a:solidFill>
        </p:spPr>
        <p:txBody>
          <a:bodyPr wrap="square" lIns="0" tIns="0" rIns="0" bIns="0" rtlCol="0"/>
          <a:lstStyle/>
          <a:p>
            <a:endParaRPr/>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p:nvSpPr>
        <p:spPr>
          <a:xfrm>
            <a:off x="4363257" y="4538331"/>
            <a:ext cx="0" cy="16256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p:nvSpPr>
        <p:spPr>
          <a:xfrm>
            <a:off x="7890933" y="4538331"/>
            <a:ext cx="0" cy="16256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1198235"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r>
              <a:rPr lang="en-AU" dirty="0"/>
              <a:t>Click to add text 10pt</a:t>
            </a:r>
            <a:endParaRPr dirty="0"/>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4821329"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pPr marL="0" marR="0" lvl="0" indent="0" defTabSz="121917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8444424"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pPr marL="0" marR="0" lvl="0" indent="0" defTabSz="121917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Tree>
    <p:extLst>
      <p:ext uri="{BB962C8B-B14F-4D97-AF65-F5344CB8AC3E}">
        <p14:creationId xmlns:p14="http://schemas.microsoft.com/office/powerpoint/2010/main" val="365641031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12192000" cy="3520863"/>
          </a:xfrm>
          <a:prstGeom prst="rect">
            <a:avLst/>
          </a:prstGeom>
          <a:solidFill>
            <a:schemeClr val="bg1">
              <a:lumMod val="95000"/>
            </a:schemeClr>
          </a:solidFill>
        </p:spPr>
        <p:txBody>
          <a:bodyPr anchor="ctr" anchorCtr="0"/>
          <a:lstStyle>
            <a:lvl1pPr marL="0" indent="0" algn="ctr">
              <a:buNone/>
              <a:defRPr sz="1467"/>
            </a:lvl1pPr>
          </a:lstStyle>
          <a:p>
            <a:r>
              <a:rPr lang="en-US" dirty="0"/>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p:nvSpPr>
        <p:spPr>
          <a:xfrm>
            <a:off x="0" y="3520863"/>
            <a:ext cx="12192000" cy="612987"/>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p:nvSpPr>
        <p:spPr>
          <a:xfrm>
            <a:off x="0" y="4133850"/>
            <a:ext cx="12192000" cy="2724573"/>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bg2"/>
          </a:solidFill>
        </p:spPr>
        <p:txBody>
          <a:bodyPr wrap="square" lIns="0" tIns="0" rIns="0" bIns="0" rtlCol="0"/>
          <a:lstStyle/>
          <a:p>
            <a:endParaRPr dirty="0"/>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p:nvSpPr>
        <p:spPr>
          <a:xfrm>
            <a:off x="4363257" y="4538331"/>
            <a:ext cx="0" cy="16256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p:nvSpPr>
        <p:spPr>
          <a:xfrm>
            <a:off x="7890933" y="4538331"/>
            <a:ext cx="0" cy="16256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1198235"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r>
              <a:rPr lang="en-AU" dirty="0"/>
              <a:t>Click to add text 10pt</a:t>
            </a:r>
            <a:endParaRPr dirty="0"/>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4821329"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pPr marL="0" marR="0" lvl="0" indent="0" defTabSz="121917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8444424"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pPr marL="0" marR="0" lvl="0" indent="0" defTabSz="121917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Tree>
    <p:extLst>
      <p:ext uri="{BB962C8B-B14F-4D97-AF65-F5344CB8AC3E}">
        <p14:creationId xmlns:p14="http://schemas.microsoft.com/office/powerpoint/2010/main" val="1239899327"/>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accent1"/>
        </a:solidFill>
        <a:effectLst/>
      </p:bgPr>
    </p:bg>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284C3413-144B-3E34-A5A7-2A85DAA63644}"/>
              </a:ext>
            </a:extLst>
          </p:cNvPr>
          <p:cNvSpPr>
            <a:spLocks noGrp="1"/>
          </p:cNvSpPr>
          <p:nvPr>
            <p:ph type="body" sz="quarter" idx="12" hasCustomPrompt="1"/>
          </p:nvPr>
        </p:nvSpPr>
        <p:spPr>
          <a:xfrm>
            <a:off x="774685" y="2209800"/>
            <a:ext cx="4203700" cy="3149600"/>
          </a:xfrm>
          <a:prstGeom prst="rect">
            <a:avLst/>
          </a:prstGeom>
        </p:spPr>
        <p:txBody>
          <a:bodyPr lIns="0" anchor="b" anchorCtr="0"/>
          <a:lstStyle>
            <a:lvl1pPr marL="16933" marR="948243" indent="0">
              <a:lnSpc>
                <a:spcPct val="100000"/>
              </a:lnSpc>
              <a:spcBef>
                <a:spcPts val="67"/>
              </a:spcBef>
              <a:buNone/>
              <a:defRPr sz="1333">
                <a:solidFill>
                  <a:schemeClr val="tx1"/>
                </a:solidFill>
              </a:defRPr>
            </a:lvl1pPr>
            <a:lvl2pPr>
              <a:buNone/>
              <a:defRPr sz="1333">
                <a:solidFill>
                  <a:schemeClr val="tx1"/>
                </a:solidFill>
              </a:defRPr>
            </a:lvl2pPr>
            <a:lvl3pPr>
              <a:buNone/>
              <a:defRPr sz="1333">
                <a:solidFill>
                  <a:schemeClr val="tx1"/>
                </a:solidFill>
              </a:defRPr>
            </a:lvl3pPr>
            <a:lvl4pPr>
              <a:buNone/>
              <a:defRPr sz="1333">
                <a:solidFill>
                  <a:schemeClr val="tx1"/>
                </a:solidFill>
              </a:defRPr>
            </a:lvl4pPr>
            <a:lvl5pPr>
              <a:buNone/>
              <a:defRPr sz="1333">
                <a:solidFill>
                  <a:schemeClr val="tx1"/>
                </a:solidFill>
              </a:defRPr>
            </a:lvl5pPr>
          </a:lstStyle>
          <a:p>
            <a:pPr marL="12700">
              <a:lnSpc>
                <a:spcPct val="100000"/>
              </a:lnSpc>
              <a:spcBef>
                <a:spcPts val="100"/>
              </a:spcBef>
            </a:pPr>
            <a:r>
              <a:rPr lang="en-AU" sz="1333" b="1" dirty="0">
                <a:latin typeface="Arial"/>
                <a:cs typeface="Arial"/>
              </a:rPr>
              <a:t>Insert team/discipline </a:t>
            </a:r>
            <a:r>
              <a:rPr lang="en-AU" sz="1333" b="1" spc="-27" dirty="0">
                <a:latin typeface="Arial"/>
                <a:cs typeface="Arial"/>
              </a:rPr>
              <a:t>area</a:t>
            </a:r>
            <a:endParaRPr lang="en-AU" sz="1333" dirty="0">
              <a:latin typeface="Arial"/>
              <a:cs typeface="Arial"/>
            </a:endParaRPr>
          </a:p>
          <a:p>
            <a:pPr marL="12700" marR="711200">
              <a:lnSpc>
                <a:spcPct val="100000"/>
              </a:lnSpc>
            </a:pPr>
            <a:r>
              <a:rPr lang="en-AU" sz="1333" dirty="0">
                <a:latin typeface="Arial"/>
                <a:cs typeface="Arial"/>
              </a:rPr>
              <a:t>Name</a:t>
            </a:r>
            <a:r>
              <a:rPr lang="en-AU" sz="1333" spc="-27" dirty="0">
                <a:latin typeface="Arial"/>
                <a:cs typeface="Arial"/>
              </a:rPr>
              <a:t> </a:t>
            </a:r>
            <a:r>
              <a:rPr lang="en-AU" sz="1333" spc="-13" dirty="0">
                <a:latin typeface="Arial"/>
                <a:cs typeface="Arial"/>
              </a:rPr>
              <a:t>Surname Title</a:t>
            </a:r>
            <a:endParaRPr lang="en-AU" sz="1333" dirty="0">
              <a:latin typeface="Arial"/>
              <a:cs typeface="Arial"/>
            </a:endParaRPr>
          </a:p>
          <a:p>
            <a:pPr marL="12700">
              <a:lnSpc>
                <a:spcPct val="100000"/>
              </a:lnSpc>
            </a:pPr>
            <a:r>
              <a:rPr lang="en-AU" sz="1333" dirty="0">
                <a:latin typeface="Arial"/>
                <a:cs typeface="Arial"/>
              </a:rPr>
              <a:t>+61</a:t>
            </a:r>
            <a:r>
              <a:rPr lang="en-AU" sz="1333" spc="-13" dirty="0">
                <a:latin typeface="Arial"/>
                <a:cs typeface="Arial"/>
              </a:rPr>
              <a:t> </a:t>
            </a:r>
            <a:r>
              <a:rPr lang="en-AU" sz="1333" dirty="0">
                <a:latin typeface="Arial"/>
                <a:cs typeface="Arial"/>
              </a:rPr>
              <a:t>2</a:t>
            </a:r>
            <a:r>
              <a:rPr lang="en-AU" sz="1333" spc="-7" dirty="0">
                <a:latin typeface="Arial"/>
                <a:cs typeface="Arial"/>
              </a:rPr>
              <a:t> </a:t>
            </a:r>
            <a:r>
              <a:rPr lang="en-AU" sz="1333" dirty="0">
                <a:latin typeface="Arial"/>
                <a:cs typeface="Arial"/>
              </a:rPr>
              <a:t>1234</a:t>
            </a:r>
            <a:r>
              <a:rPr lang="en-AU" sz="1333" spc="-13" dirty="0">
                <a:latin typeface="Arial"/>
                <a:cs typeface="Arial"/>
              </a:rPr>
              <a:t> </a:t>
            </a:r>
            <a:r>
              <a:rPr lang="en-AU" sz="1333" spc="-27" dirty="0">
                <a:latin typeface="Arial"/>
                <a:cs typeface="Arial"/>
              </a:rPr>
              <a:t>5678</a:t>
            </a:r>
            <a:endParaRPr lang="en-AU" sz="1333" dirty="0">
              <a:latin typeface="Arial"/>
              <a:cs typeface="Arial"/>
            </a:endParaRPr>
          </a:p>
          <a:p>
            <a:pPr marL="12700">
              <a:lnSpc>
                <a:spcPct val="100000"/>
              </a:lnSpc>
            </a:pPr>
            <a:r>
              <a:rPr lang="en-AU" sz="1333" spc="-13" dirty="0">
                <a:latin typeface="Arial"/>
                <a:cs typeface="Arial"/>
                <a:hlinkClick r:id="rId2"/>
              </a:rPr>
              <a:t>first.last@sydney.edu.au</a:t>
            </a:r>
            <a:endParaRPr lang="en-AU" sz="1333" dirty="0">
              <a:latin typeface="Arial"/>
              <a:cs typeface="Arial"/>
            </a:endParaRPr>
          </a:p>
          <a:p>
            <a:pPr>
              <a:lnSpc>
                <a:spcPct val="100000"/>
              </a:lnSpc>
              <a:spcBef>
                <a:spcPts val="50"/>
              </a:spcBef>
            </a:pPr>
            <a:endParaRPr lang="en-AU" sz="1333" dirty="0">
              <a:latin typeface="Arial"/>
              <a:cs typeface="Arial"/>
            </a:endParaRPr>
          </a:p>
          <a:p>
            <a:pPr marL="12700">
              <a:lnSpc>
                <a:spcPct val="100000"/>
              </a:lnSpc>
            </a:pPr>
            <a:r>
              <a:rPr lang="en-AU" sz="1333" b="1" spc="-13" dirty="0" err="1">
                <a:latin typeface="Arial"/>
                <a:cs typeface="Arial"/>
              </a:rPr>
              <a:t>sydney.edu.au</a:t>
            </a:r>
            <a:r>
              <a:rPr lang="en-AU" sz="1333" b="1" spc="-13" dirty="0">
                <a:latin typeface="Arial"/>
                <a:cs typeface="Arial"/>
              </a:rPr>
              <a:t>/</a:t>
            </a:r>
            <a:r>
              <a:rPr lang="en-AU" sz="1333" b="1" spc="-13" dirty="0" err="1">
                <a:latin typeface="Arial"/>
                <a:cs typeface="Arial"/>
              </a:rPr>
              <a:t>xxxx</a:t>
            </a:r>
            <a:endParaRPr lang="en-AU" sz="1333" dirty="0">
              <a:latin typeface="Arial"/>
              <a:cs typeface="Arial"/>
            </a:endParaRPr>
          </a:p>
        </p:txBody>
      </p:sp>
    </p:spTree>
    <p:extLst>
      <p:ext uri="{BB962C8B-B14F-4D97-AF65-F5344CB8AC3E}">
        <p14:creationId xmlns:p14="http://schemas.microsoft.com/office/powerpoint/2010/main" val="77292056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image 1">
    <p:bg>
      <p:bgRef idx="1001">
        <a:schemeClr val="bg1"/>
      </p:bgRef>
    </p:bg>
    <p:spTree>
      <p:nvGrpSpPr>
        <p:cNvPr id="1" name=""/>
        <p:cNvGrpSpPr/>
        <p:nvPr/>
      </p:nvGrpSpPr>
      <p:grpSpPr>
        <a:xfrm>
          <a:off x="0" y="0"/>
          <a:ext cx="0" cy="0"/>
          <a:chOff x="0" y="0"/>
          <a:chExt cx="0" cy="0"/>
        </a:xfrm>
      </p:grpSpPr>
      <p:pic>
        <p:nvPicPr>
          <p:cNvPr id="8" name="object 7">
            <a:extLst>
              <a:ext uri="{FF2B5EF4-FFF2-40B4-BE49-F238E27FC236}">
                <a16:creationId xmlns:a16="http://schemas.microsoft.com/office/drawing/2014/main" id="{5682CEC0-2F2F-E2FD-4FDE-2AF1F4D1AE55}"/>
              </a:ext>
              <a:ext uri="{C183D7F6-B498-43B3-948B-1728B52AA6E4}">
                <adec:decorative xmlns:adec="http://schemas.microsoft.com/office/drawing/2017/decorative" val="1"/>
              </a:ext>
            </a:extLst>
          </p:cNvPr>
          <p:cNvPicPr/>
          <p:nvPr/>
        </p:nvPicPr>
        <p:blipFill>
          <a:blip r:embed="rId2" cstate="email">
            <a:extLst>
              <a:ext uri="{28A0092B-C50C-407E-A947-70E740481C1C}">
                <a14:useLocalDpi xmlns:a14="http://schemas.microsoft.com/office/drawing/2010/main"/>
              </a:ext>
            </a:extLst>
          </a:blip>
          <a:stretch>
            <a:fillRect/>
          </a:stretch>
        </p:blipFill>
        <p:spPr>
          <a:xfrm>
            <a:off x="-15080" y="0"/>
            <a:ext cx="12207080" cy="68580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624184" y="1250103"/>
            <a:ext cx="5289313" cy="1262103"/>
          </a:xfrm>
          <a:prstGeom prst="rect">
            <a:avLst/>
          </a:prstGeom>
        </p:spPr>
        <p:txBody>
          <a:bodyPr/>
          <a:lstStyle>
            <a:lvl1pPr>
              <a:defRPr sz="3733">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610169" y="2642615"/>
            <a:ext cx="5289312" cy="1005052"/>
          </a:xfrm>
          <a:prstGeom prst="rect">
            <a:avLst/>
          </a:prstGeom>
        </p:spPr>
        <p:txBody>
          <a:bodyPr/>
          <a:lstStyle>
            <a:lvl1pPr marL="16933" marR="6773" indent="0">
              <a:lnSpc>
                <a:spcPct val="100000"/>
              </a:lnSpc>
              <a:spcBef>
                <a:spcPts val="133"/>
              </a:spcBef>
              <a:buNone/>
              <a:defRPr sz="1867">
                <a:solidFill>
                  <a:schemeClr val="tx1"/>
                </a:solidFill>
              </a:defRPr>
            </a:lvl1pPr>
            <a:lvl2pPr>
              <a:defRPr sz="1867"/>
            </a:lvl2pPr>
            <a:lvl3pPr>
              <a:defRPr sz="1867"/>
            </a:lvl3pPr>
            <a:lvl4pPr>
              <a:defRPr sz="1867"/>
            </a:lvl4pPr>
            <a:lvl5pPr>
              <a:defRPr sz="1867"/>
            </a:lvl5pPr>
          </a:lstStyle>
          <a:p>
            <a:pPr marL="12700" marR="5080">
              <a:lnSpc>
                <a:spcPct val="100000"/>
              </a:lnSpc>
              <a:spcBef>
                <a:spcPts val="100"/>
              </a:spcBef>
            </a:pPr>
            <a:r>
              <a:rPr lang="en-AU" sz="1867" dirty="0">
                <a:latin typeface="Arial"/>
                <a:cs typeface="Arial"/>
              </a:rPr>
              <a:t>Intro</a:t>
            </a:r>
            <a:r>
              <a:rPr lang="en-AU" sz="1867" spc="-27" dirty="0">
                <a:latin typeface="Arial"/>
                <a:cs typeface="Arial"/>
              </a:rPr>
              <a:t> </a:t>
            </a:r>
            <a:r>
              <a:rPr lang="en-AU" sz="1867" dirty="0">
                <a:latin typeface="Arial"/>
                <a:cs typeface="Arial"/>
              </a:rPr>
              <a:t>text</a:t>
            </a:r>
            <a:r>
              <a:rPr lang="en-AU" sz="1867" spc="-7" dirty="0">
                <a:latin typeface="Arial"/>
                <a:cs typeface="Arial"/>
              </a:rPr>
              <a:t> </a:t>
            </a:r>
            <a:r>
              <a:rPr lang="en-AU" sz="1867" dirty="0">
                <a:latin typeface="Arial"/>
                <a:cs typeface="Arial"/>
              </a:rPr>
              <a:t>14pt,</a:t>
            </a:r>
            <a:r>
              <a:rPr lang="en-AU" sz="1867" spc="-20" dirty="0">
                <a:latin typeface="Arial"/>
                <a:cs typeface="Arial"/>
              </a:rPr>
              <a:t> </a:t>
            </a:r>
            <a:r>
              <a:rPr lang="en-AU" sz="1867" dirty="0">
                <a:latin typeface="Arial"/>
                <a:cs typeface="Arial"/>
              </a:rPr>
              <a:t>to</a:t>
            </a:r>
            <a:r>
              <a:rPr lang="en-AU" sz="1867" spc="-7" dirty="0">
                <a:latin typeface="Arial"/>
                <a:cs typeface="Arial"/>
              </a:rPr>
              <a:t> </a:t>
            </a:r>
            <a:r>
              <a:rPr lang="en-AU" sz="1867" dirty="0">
                <a:latin typeface="Arial"/>
                <a:cs typeface="Arial"/>
              </a:rPr>
              <a:t>sit</a:t>
            </a:r>
            <a:r>
              <a:rPr lang="en-AU" sz="1867" spc="-13" dirty="0">
                <a:latin typeface="Arial"/>
                <a:cs typeface="Arial"/>
              </a:rPr>
              <a:t> </a:t>
            </a:r>
            <a:r>
              <a:rPr lang="en-AU" sz="1867" dirty="0">
                <a:latin typeface="Arial"/>
                <a:cs typeface="Arial"/>
              </a:rPr>
              <a:t>here.</a:t>
            </a:r>
            <a:r>
              <a:rPr lang="en-AU" sz="1867" spc="-13" dirty="0">
                <a:latin typeface="Arial"/>
                <a:cs typeface="Arial"/>
              </a:rPr>
              <a:t> </a:t>
            </a:r>
            <a:br>
              <a:rPr lang="en-AU" sz="1867" spc="-13" dirty="0">
                <a:latin typeface="Arial"/>
                <a:cs typeface="Arial"/>
              </a:rPr>
            </a:br>
            <a:r>
              <a:rPr lang="en-AU" sz="1867" dirty="0">
                <a:latin typeface="Arial"/>
                <a:cs typeface="Arial"/>
              </a:rPr>
              <a:t>2–3</a:t>
            </a:r>
            <a:r>
              <a:rPr lang="en-AU" sz="1867" spc="-13" dirty="0">
                <a:latin typeface="Arial"/>
                <a:cs typeface="Arial"/>
              </a:rPr>
              <a:t> lines </a:t>
            </a:r>
            <a:r>
              <a:rPr lang="en-AU" sz="1867" dirty="0">
                <a:latin typeface="Arial"/>
                <a:cs typeface="Arial"/>
              </a:rPr>
              <a:t>of</a:t>
            </a:r>
            <a:r>
              <a:rPr lang="en-AU" sz="1867" spc="-20" dirty="0">
                <a:latin typeface="Arial"/>
                <a:cs typeface="Arial"/>
              </a:rPr>
              <a:t> </a:t>
            </a:r>
            <a:r>
              <a:rPr lang="en-AU" sz="1867" spc="-33" dirty="0">
                <a:latin typeface="Arial"/>
                <a:cs typeface="Arial"/>
              </a:rPr>
              <a:t>copy.</a:t>
            </a:r>
            <a:r>
              <a:rPr lang="en-AU" sz="1867" spc="-107" dirty="0">
                <a:latin typeface="Arial"/>
                <a:cs typeface="Arial"/>
              </a:rPr>
              <a:t> </a:t>
            </a:r>
            <a:r>
              <a:rPr lang="en-AU" sz="1867" dirty="0">
                <a:latin typeface="Arial"/>
                <a:cs typeface="Arial"/>
              </a:rPr>
              <a:t>Am </a:t>
            </a:r>
            <a:r>
              <a:rPr lang="en-AU" sz="1867" dirty="0" err="1">
                <a:latin typeface="Arial"/>
                <a:cs typeface="Arial"/>
              </a:rPr>
              <a:t>quo’xnkaln</a:t>
            </a:r>
            <a:r>
              <a:rPr lang="en-AU" sz="1867" spc="-13" dirty="0">
                <a:latin typeface="Arial"/>
                <a:cs typeface="Arial"/>
              </a:rPr>
              <a:t> </a:t>
            </a:r>
            <a:r>
              <a:rPr lang="en-AU" sz="1867" dirty="0" err="1">
                <a:latin typeface="Arial"/>
                <a:cs typeface="Arial"/>
              </a:rPr>
              <a:t>ium</a:t>
            </a:r>
            <a:r>
              <a:rPr lang="en-AU" sz="1867" spc="-13" dirty="0">
                <a:latin typeface="Arial"/>
                <a:cs typeface="Arial"/>
              </a:rPr>
              <a:t> </a:t>
            </a:r>
            <a:r>
              <a:rPr lang="en-AU" sz="1867" dirty="0" err="1">
                <a:latin typeface="Arial"/>
                <a:cs typeface="Arial"/>
              </a:rPr>
              <a:t>aute</a:t>
            </a:r>
            <a:r>
              <a:rPr lang="en-AU" sz="1867" spc="-7" dirty="0">
                <a:latin typeface="Arial"/>
                <a:cs typeface="Arial"/>
              </a:rPr>
              <a:t> </a:t>
            </a:r>
            <a:r>
              <a:rPr lang="en-AU" sz="1867" spc="-13" dirty="0" err="1">
                <a:latin typeface="Arial"/>
                <a:cs typeface="Arial"/>
              </a:rPr>
              <a:t>fuidesteI</a:t>
            </a:r>
            <a:r>
              <a:rPr lang="en-AU" sz="1867" spc="-13" dirty="0">
                <a:latin typeface="Arial"/>
                <a:cs typeface="Arial"/>
              </a:rPr>
              <a:t> </a:t>
            </a:r>
            <a:r>
              <a:rPr lang="en-AU" sz="1867" dirty="0" err="1">
                <a:latin typeface="Arial"/>
                <a:cs typeface="Arial"/>
              </a:rPr>
              <a:t>eces</a:t>
            </a:r>
            <a:r>
              <a:rPr lang="en-AU" sz="1867" dirty="0">
                <a:latin typeface="Arial"/>
                <a:cs typeface="Arial"/>
              </a:rPr>
              <a:t>,</a:t>
            </a:r>
            <a:r>
              <a:rPr lang="en-AU" sz="1867" spc="-20" dirty="0">
                <a:latin typeface="Arial"/>
                <a:cs typeface="Arial"/>
              </a:rPr>
              <a:t> </a:t>
            </a:r>
            <a:r>
              <a:rPr lang="en-AU" sz="1867" dirty="0">
                <a:latin typeface="Arial"/>
                <a:cs typeface="Arial"/>
              </a:rPr>
              <a:t>Cas</a:t>
            </a:r>
            <a:r>
              <a:rPr lang="en-AU" sz="1867" spc="-20" dirty="0">
                <a:latin typeface="Arial"/>
                <a:cs typeface="Arial"/>
              </a:rPr>
              <a:t> </a:t>
            </a:r>
            <a:r>
              <a:rPr lang="en-AU" sz="1867" dirty="0" err="1">
                <a:latin typeface="Arial"/>
                <a:cs typeface="Arial"/>
              </a:rPr>
              <a:t>cus</a:t>
            </a:r>
            <a:r>
              <a:rPr lang="en-AU" sz="1867" spc="-13" dirty="0">
                <a:latin typeface="Arial"/>
                <a:cs typeface="Arial"/>
              </a:rPr>
              <a:t> </a:t>
            </a:r>
            <a:r>
              <a:rPr lang="en-AU" sz="1867" dirty="0" err="1">
                <a:latin typeface="Arial"/>
                <a:cs typeface="Arial"/>
              </a:rPr>
              <a:t>aus</a:t>
            </a:r>
            <a:r>
              <a:rPr lang="en-AU" sz="1867" spc="-20" dirty="0">
                <a:latin typeface="Arial"/>
                <a:cs typeface="Arial"/>
              </a:rPr>
              <a:t> </a:t>
            </a:r>
            <a:r>
              <a:rPr lang="en-AU" sz="1867" spc="-13" dirty="0" err="1">
                <a:latin typeface="Arial"/>
                <a:cs typeface="Arial"/>
              </a:rPr>
              <a:t>opubli</a:t>
            </a:r>
            <a:r>
              <a:rPr lang="en-AU" sz="1867" spc="-13" dirty="0">
                <a:latin typeface="Arial"/>
                <a:cs typeface="Arial"/>
              </a:rPr>
              <a:t>.</a:t>
            </a:r>
            <a:endParaRPr lang="en-AU" sz="1867"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7"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p:nvPicPr>
        <p:blipFill>
          <a:blip r:embed="rId3"/>
          <a:stretch>
            <a:fillRect/>
          </a:stretch>
        </p:blipFill>
        <p:spPr>
          <a:xfrm>
            <a:off x="778588" y="4814971"/>
            <a:ext cx="2078160" cy="730939"/>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p:nvSpPr>
        <p:spPr>
          <a:xfrm rot="16200000">
            <a:off x="4713543" y="4752930"/>
            <a:ext cx="2440351" cy="194990"/>
          </a:xfrm>
          <a:prstGeom prst="rect">
            <a:avLst/>
          </a:prstGeom>
          <a:noFill/>
        </p:spPr>
        <p:txBody>
          <a:bodyPr wrap="square" rtlCol="0">
            <a:spAutoFit/>
          </a:bodyPr>
          <a:lstStyle/>
          <a:p>
            <a:r>
              <a:rPr lang="en-US" sz="667" dirty="0"/>
              <a:t>CRICOS 00026A    TEQSA PRV12057</a:t>
            </a:r>
          </a:p>
        </p:txBody>
      </p:sp>
    </p:spTree>
    <p:extLst>
      <p:ext uri="{BB962C8B-B14F-4D97-AF65-F5344CB8AC3E}">
        <p14:creationId xmlns:p14="http://schemas.microsoft.com/office/powerpoint/2010/main" val="146875694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chemeClr val="accent1"/>
                </a:solidFill>
                <a:latin typeface="Times" pitchFamily="2" charset="0"/>
                <a:cs typeface="Times New Roman"/>
              </a:defRPr>
            </a:lvl1pPr>
          </a:lstStyle>
          <a:p>
            <a:r>
              <a:rPr lang="en-AU" dirty="0"/>
              <a:t>Title only</a:t>
            </a:r>
            <a:endParaRPr dirty="0"/>
          </a:p>
        </p:txBody>
      </p:sp>
    </p:spTree>
    <p:extLst>
      <p:ext uri="{BB962C8B-B14F-4D97-AF65-F5344CB8AC3E}">
        <p14:creationId xmlns:p14="http://schemas.microsoft.com/office/powerpoint/2010/main" val="41500841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No title (line and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9094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Footer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7F195D-1D75-7971-7AE4-F2EDDB4FE0DC}"/>
              </a:ext>
              <a:ext uri="{C183D7F6-B498-43B3-948B-1728B52AA6E4}">
                <adec:decorative xmlns:adec="http://schemas.microsoft.com/office/drawing/2017/decorative" val="1"/>
              </a:ext>
            </a:extLst>
          </p:cNvPr>
          <p:cNvSpPr/>
          <p:nvPr/>
        </p:nvSpPr>
        <p:spPr>
          <a:xfrm>
            <a:off x="0" y="0"/>
            <a:ext cx="121920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7336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7BF0C12-4EFA-AA48-3CFD-E595F2CE757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438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Only - Sandstone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chemeClr val="accent1"/>
                </a:solidFill>
                <a:latin typeface="Times" pitchFamily="2" charset="0"/>
                <a:cs typeface="Times New Roman"/>
              </a:defRPr>
            </a:lvl1pPr>
          </a:lstStyle>
          <a:p>
            <a:r>
              <a:rPr lang="en-AU" dirty="0"/>
              <a:t>Title only – Sandstone background</a:t>
            </a:r>
            <a:endParaRPr dirty="0"/>
          </a:p>
        </p:txBody>
      </p:sp>
    </p:spTree>
    <p:extLst>
      <p:ext uri="{BB962C8B-B14F-4D97-AF65-F5344CB8AC3E}">
        <p14:creationId xmlns:p14="http://schemas.microsoft.com/office/powerpoint/2010/main" val="218765118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Only - Light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chemeClr val="accent1"/>
                </a:solidFill>
                <a:latin typeface="Times" pitchFamily="2" charset="0"/>
                <a:cs typeface="Times New Roman"/>
              </a:defRPr>
            </a:lvl1pPr>
          </a:lstStyle>
          <a:p>
            <a:r>
              <a:rPr lang="en-AU" dirty="0"/>
              <a:t>Title only – light grey background</a:t>
            </a:r>
            <a:endParaRPr dirty="0"/>
          </a:p>
        </p:txBody>
      </p:sp>
    </p:spTree>
    <p:extLst>
      <p:ext uri="{BB962C8B-B14F-4D97-AF65-F5344CB8AC3E}">
        <p14:creationId xmlns:p14="http://schemas.microsoft.com/office/powerpoint/2010/main" val="335345754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1 column text box</a:t>
            </a:r>
            <a:br>
              <a:rPr lang="en-US" dirty="0"/>
            </a:br>
            <a:r>
              <a:rPr lang="en-US" dirty="0"/>
              <a:t>Small body copy</a:t>
            </a:r>
            <a:endParaRPr dirty="0"/>
          </a:p>
        </p:txBody>
      </p:sp>
      <p:sp>
        <p:nvSpPr>
          <p:cNvPr id="8" name="Placeholder text 2">
            <a:extLst>
              <a:ext uri="{FF2B5EF4-FFF2-40B4-BE49-F238E27FC236}">
                <a16:creationId xmlns:a16="http://schemas.microsoft.com/office/drawing/2014/main" id="{4750A85D-7EC4-4F3C-A957-3387FB721759}"/>
              </a:ext>
            </a:extLst>
          </p:cNvPr>
          <p:cNvSpPr>
            <a:spLocks noGrp="1"/>
          </p:cNvSpPr>
          <p:nvPr>
            <p:ph type="body" idx="1" hasCustomPrompt="1"/>
          </p:nvPr>
        </p:nvSpPr>
        <p:spPr>
          <a:xfrm>
            <a:off x="2523067" y="2404532"/>
            <a:ext cx="8898467" cy="3708400"/>
          </a:xfrm>
          <a:prstGeom prst="rect">
            <a:avLst/>
          </a:prstGeom>
        </p:spPr>
        <p:txBody>
          <a:bodyPr lIns="0" tIns="0" rIns="0" bIns="0" numCol="1" spcCol="252000"/>
          <a:lstStyle>
            <a:lvl1pPr marL="228594" indent="-228594">
              <a:buFont typeface="System Font Regular"/>
              <a:buChar char="-"/>
              <a:defRPr sz="1333" b="0" i="0">
                <a:solidFill>
                  <a:srgbClr val="3C3C3B"/>
                </a:solidFill>
                <a:latin typeface="Arial"/>
                <a:cs typeface="Arial"/>
              </a:defRPr>
            </a:lvl1pPr>
            <a:lvl2pPr marL="838179" indent="-228594">
              <a:buFont typeface="System Font Regular"/>
              <a:buChar char="-"/>
              <a:defRPr sz="1333"/>
            </a:lvl2pPr>
          </a:lstStyle>
          <a:p>
            <a:r>
              <a:rPr lang="en-AU" dirty="0"/>
              <a:t>Click to add text</a:t>
            </a:r>
            <a:endParaRPr dirty="0"/>
          </a:p>
        </p:txBody>
      </p:sp>
    </p:spTree>
    <p:extLst>
      <p:ext uri="{BB962C8B-B14F-4D97-AF65-F5344CB8AC3E}">
        <p14:creationId xmlns:p14="http://schemas.microsoft.com/office/powerpoint/2010/main" val="36205449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2 column text box</a:t>
            </a:r>
            <a:br>
              <a:rPr lang="en-US" dirty="0"/>
            </a:br>
            <a:r>
              <a:rPr lang="en-US" dirty="0"/>
              <a:t>Small body copy</a:t>
            </a:r>
            <a:endParaRPr dirty="0"/>
          </a:p>
        </p:txBody>
      </p:sp>
      <p:sp>
        <p:nvSpPr>
          <p:cNvPr id="6" name="Text Placeholder 2">
            <a:extLst>
              <a:ext uri="{FF2B5EF4-FFF2-40B4-BE49-F238E27FC236}">
                <a16:creationId xmlns:a16="http://schemas.microsoft.com/office/drawing/2014/main" id="{38B76861-0B8E-1907-DDCC-D9BE0F72992B}"/>
              </a:ext>
            </a:extLst>
          </p:cNvPr>
          <p:cNvSpPr>
            <a:spLocks noGrp="1"/>
          </p:cNvSpPr>
          <p:nvPr>
            <p:ph type="body" idx="1" hasCustomPrompt="1"/>
          </p:nvPr>
        </p:nvSpPr>
        <p:spPr>
          <a:xfrm>
            <a:off x="2523067" y="2404532"/>
            <a:ext cx="8898467" cy="3708400"/>
          </a:xfrm>
          <a:prstGeom prst="rect">
            <a:avLst/>
          </a:prstGeom>
        </p:spPr>
        <p:txBody>
          <a:bodyPr lIns="0" tIns="0" rIns="0" bIns="0" numCol="2" spcCol="252000"/>
          <a:lstStyle>
            <a:lvl1pPr marL="228594" indent="-228594">
              <a:buFont typeface="System Font Regular"/>
              <a:buChar char="-"/>
              <a:defRPr sz="1333" b="0" i="0">
                <a:solidFill>
                  <a:srgbClr val="3C3C3B"/>
                </a:solidFill>
                <a:latin typeface="Arial"/>
                <a:cs typeface="Arial"/>
              </a:defRPr>
            </a:lvl1pPr>
            <a:lvl2pPr marL="838179" indent="-228594">
              <a:buFont typeface="System Font Regular"/>
              <a:buChar char="-"/>
              <a:defRPr sz="1333"/>
            </a:lvl2pPr>
          </a:lstStyle>
          <a:p>
            <a:r>
              <a:rPr lang="en-AU" dirty="0"/>
              <a:t>Click to add text</a:t>
            </a:r>
            <a:endParaRPr dirty="0"/>
          </a:p>
        </p:txBody>
      </p:sp>
    </p:spTree>
    <p:extLst>
      <p:ext uri="{BB962C8B-B14F-4D97-AF65-F5344CB8AC3E}">
        <p14:creationId xmlns:p14="http://schemas.microsoft.com/office/powerpoint/2010/main" val="24549640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3 column text box</a:t>
            </a:r>
            <a:br>
              <a:rPr lang="en-US" dirty="0"/>
            </a:br>
            <a:r>
              <a:rPr lang="en-US" dirty="0"/>
              <a:t>Small body copy</a:t>
            </a:r>
            <a:endParaRPr dirty="0"/>
          </a:p>
        </p:txBody>
      </p:sp>
      <p:sp>
        <p:nvSpPr>
          <p:cNvPr id="7" name="Text Placeholder 2">
            <a:extLst>
              <a:ext uri="{FF2B5EF4-FFF2-40B4-BE49-F238E27FC236}">
                <a16:creationId xmlns:a16="http://schemas.microsoft.com/office/drawing/2014/main" id="{F691CD0B-A249-E00E-D26B-FCB09FEB6123}"/>
              </a:ext>
            </a:extLst>
          </p:cNvPr>
          <p:cNvSpPr>
            <a:spLocks noGrp="1"/>
          </p:cNvSpPr>
          <p:nvPr>
            <p:ph type="body" idx="1" hasCustomPrompt="1"/>
          </p:nvPr>
        </p:nvSpPr>
        <p:spPr>
          <a:xfrm>
            <a:off x="2523067" y="2404532"/>
            <a:ext cx="8898467" cy="3708400"/>
          </a:xfrm>
          <a:prstGeom prst="rect">
            <a:avLst/>
          </a:prstGeom>
        </p:spPr>
        <p:txBody>
          <a:bodyPr lIns="0" tIns="0" rIns="0" bIns="0" numCol="3" spcCol="252000"/>
          <a:lstStyle>
            <a:lvl1pPr marL="228594" indent="-228594">
              <a:buFont typeface="System Font Regular"/>
              <a:buChar char="-"/>
              <a:defRPr sz="1333" b="0" i="0">
                <a:solidFill>
                  <a:srgbClr val="3C3C3B"/>
                </a:solidFill>
                <a:latin typeface="Arial"/>
                <a:cs typeface="Arial"/>
              </a:defRPr>
            </a:lvl1pPr>
            <a:lvl2pPr marL="838179" indent="-228594">
              <a:buFont typeface="System Font Regular"/>
              <a:buChar char="-"/>
              <a:defRPr sz="1333"/>
            </a:lvl2pPr>
          </a:lstStyle>
          <a:p>
            <a:r>
              <a:rPr lang="en-AU"/>
              <a:t>Text Placeholder 2</a:t>
            </a:r>
            <a:endParaRPr dirty="0"/>
          </a:p>
        </p:txBody>
      </p:sp>
    </p:spTree>
    <p:extLst>
      <p:ext uri="{BB962C8B-B14F-4D97-AF65-F5344CB8AC3E}">
        <p14:creationId xmlns:p14="http://schemas.microsoft.com/office/powerpoint/2010/main" val="5295507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1 column text box</a:t>
            </a:r>
            <a:br>
              <a:rPr lang="en-US" dirty="0"/>
            </a:br>
            <a:r>
              <a:rPr lang="en-US" dirty="0"/>
              <a:t>Medium body copy</a:t>
            </a:r>
            <a:endParaRPr dirty="0"/>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2508251" y="2413000"/>
            <a:ext cx="8913283"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88725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lide image 1">
    <p:bg>
      <p:bgRef idx="1001">
        <a:schemeClr val="bg1"/>
      </p:bgRef>
    </p:bg>
    <p:spTree>
      <p:nvGrpSpPr>
        <p:cNvPr id="1" name=""/>
        <p:cNvGrpSpPr/>
        <p:nvPr/>
      </p:nvGrpSpPr>
      <p:grpSpPr>
        <a:xfrm>
          <a:off x="0" y="0"/>
          <a:ext cx="0" cy="0"/>
          <a:chOff x="0" y="0"/>
          <a:chExt cx="0" cy="0"/>
        </a:xfrm>
      </p:grpSpPr>
      <p:pic>
        <p:nvPicPr>
          <p:cNvPr id="4" name="object 6">
            <a:extLst>
              <a:ext uri="{FF2B5EF4-FFF2-40B4-BE49-F238E27FC236}">
                <a16:creationId xmlns:a16="http://schemas.microsoft.com/office/drawing/2014/main" id="{351BF546-A7D6-4DDD-D34D-2811CA1DFCD1}"/>
              </a:ext>
            </a:extLst>
          </p:cNvPr>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624184" y="1250103"/>
            <a:ext cx="5289313" cy="1262103"/>
          </a:xfrm>
          <a:prstGeom prst="rect">
            <a:avLst/>
          </a:prstGeom>
        </p:spPr>
        <p:txBody>
          <a:bodyPr/>
          <a:lstStyle>
            <a:lvl1pPr>
              <a:defRPr sz="3733">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610169" y="2642615"/>
            <a:ext cx="5289312" cy="1005052"/>
          </a:xfrm>
          <a:prstGeom prst="rect">
            <a:avLst/>
          </a:prstGeom>
        </p:spPr>
        <p:txBody>
          <a:bodyPr/>
          <a:lstStyle>
            <a:lvl1pPr marL="16933" marR="6773" indent="0">
              <a:lnSpc>
                <a:spcPct val="100000"/>
              </a:lnSpc>
              <a:spcBef>
                <a:spcPts val="133"/>
              </a:spcBef>
              <a:buNone/>
              <a:defRPr sz="1867">
                <a:solidFill>
                  <a:schemeClr val="tx1"/>
                </a:solidFill>
              </a:defRPr>
            </a:lvl1pPr>
            <a:lvl2pPr>
              <a:defRPr sz="1867"/>
            </a:lvl2pPr>
            <a:lvl3pPr>
              <a:defRPr sz="1867"/>
            </a:lvl3pPr>
            <a:lvl4pPr>
              <a:defRPr sz="1867"/>
            </a:lvl4pPr>
            <a:lvl5pPr>
              <a:defRPr sz="1867"/>
            </a:lvl5pPr>
          </a:lstStyle>
          <a:p>
            <a:pPr marL="12700" marR="5080">
              <a:lnSpc>
                <a:spcPct val="100000"/>
              </a:lnSpc>
              <a:spcBef>
                <a:spcPts val="100"/>
              </a:spcBef>
            </a:pPr>
            <a:r>
              <a:rPr lang="en-AU" sz="1867" dirty="0">
                <a:latin typeface="Arial"/>
                <a:cs typeface="Arial"/>
              </a:rPr>
              <a:t>Intro</a:t>
            </a:r>
            <a:r>
              <a:rPr lang="en-AU" sz="1867" spc="-27" dirty="0">
                <a:latin typeface="Arial"/>
                <a:cs typeface="Arial"/>
              </a:rPr>
              <a:t> </a:t>
            </a:r>
            <a:r>
              <a:rPr lang="en-AU" sz="1867" dirty="0">
                <a:latin typeface="Arial"/>
                <a:cs typeface="Arial"/>
              </a:rPr>
              <a:t>text</a:t>
            </a:r>
            <a:r>
              <a:rPr lang="en-AU" sz="1867" spc="-7" dirty="0">
                <a:latin typeface="Arial"/>
                <a:cs typeface="Arial"/>
              </a:rPr>
              <a:t> </a:t>
            </a:r>
            <a:r>
              <a:rPr lang="en-AU" sz="1867" dirty="0">
                <a:latin typeface="Arial"/>
                <a:cs typeface="Arial"/>
              </a:rPr>
              <a:t>14pt,</a:t>
            </a:r>
            <a:r>
              <a:rPr lang="en-AU" sz="1867" spc="-20" dirty="0">
                <a:latin typeface="Arial"/>
                <a:cs typeface="Arial"/>
              </a:rPr>
              <a:t> </a:t>
            </a:r>
            <a:r>
              <a:rPr lang="en-AU" sz="1867" dirty="0">
                <a:latin typeface="Arial"/>
                <a:cs typeface="Arial"/>
              </a:rPr>
              <a:t>to</a:t>
            </a:r>
            <a:r>
              <a:rPr lang="en-AU" sz="1867" spc="-7" dirty="0">
                <a:latin typeface="Arial"/>
                <a:cs typeface="Arial"/>
              </a:rPr>
              <a:t> </a:t>
            </a:r>
            <a:r>
              <a:rPr lang="en-AU" sz="1867" dirty="0">
                <a:latin typeface="Arial"/>
                <a:cs typeface="Arial"/>
              </a:rPr>
              <a:t>sit</a:t>
            </a:r>
            <a:r>
              <a:rPr lang="en-AU" sz="1867" spc="-13" dirty="0">
                <a:latin typeface="Arial"/>
                <a:cs typeface="Arial"/>
              </a:rPr>
              <a:t> </a:t>
            </a:r>
            <a:r>
              <a:rPr lang="en-AU" sz="1867" dirty="0">
                <a:latin typeface="Arial"/>
                <a:cs typeface="Arial"/>
              </a:rPr>
              <a:t>here.</a:t>
            </a:r>
            <a:r>
              <a:rPr lang="en-AU" sz="1867" spc="-13" dirty="0">
                <a:latin typeface="Arial"/>
                <a:cs typeface="Arial"/>
              </a:rPr>
              <a:t> </a:t>
            </a:r>
            <a:br>
              <a:rPr lang="en-AU" sz="1867" spc="-13" dirty="0">
                <a:latin typeface="Arial"/>
                <a:cs typeface="Arial"/>
              </a:rPr>
            </a:br>
            <a:r>
              <a:rPr lang="en-AU" sz="1867" dirty="0">
                <a:latin typeface="Arial"/>
                <a:cs typeface="Arial"/>
              </a:rPr>
              <a:t>2–3</a:t>
            </a:r>
            <a:r>
              <a:rPr lang="en-AU" sz="1867" spc="-13" dirty="0">
                <a:latin typeface="Arial"/>
                <a:cs typeface="Arial"/>
              </a:rPr>
              <a:t> lines </a:t>
            </a:r>
            <a:r>
              <a:rPr lang="en-AU" sz="1867" dirty="0">
                <a:latin typeface="Arial"/>
                <a:cs typeface="Arial"/>
              </a:rPr>
              <a:t>of</a:t>
            </a:r>
            <a:r>
              <a:rPr lang="en-AU" sz="1867" spc="-20" dirty="0">
                <a:latin typeface="Arial"/>
                <a:cs typeface="Arial"/>
              </a:rPr>
              <a:t> </a:t>
            </a:r>
            <a:r>
              <a:rPr lang="en-AU" sz="1867" spc="-33" dirty="0">
                <a:latin typeface="Arial"/>
                <a:cs typeface="Arial"/>
              </a:rPr>
              <a:t>copy.</a:t>
            </a:r>
            <a:r>
              <a:rPr lang="en-AU" sz="1867" spc="-107" dirty="0">
                <a:latin typeface="Arial"/>
                <a:cs typeface="Arial"/>
              </a:rPr>
              <a:t> </a:t>
            </a:r>
            <a:r>
              <a:rPr lang="en-AU" sz="1867" dirty="0">
                <a:latin typeface="Arial"/>
                <a:cs typeface="Arial"/>
              </a:rPr>
              <a:t>Am </a:t>
            </a:r>
            <a:r>
              <a:rPr lang="en-AU" sz="1867" dirty="0" err="1">
                <a:latin typeface="Arial"/>
                <a:cs typeface="Arial"/>
              </a:rPr>
              <a:t>quo’xnkaln</a:t>
            </a:r>
            <a:r>
              <a:rPr lang="en-AU" sz="1867" spc="-13" dirty="0">
                <a:latin typeface="Arial"/>
                <a:cs typeface="Arial"/>
              </a:rPr>
              <a:t> </a:t>
            </a:r>
            <a:r>
              <a:rPr lang="en-AU" sz="1867" dirty="0" err="1">
                <a:latin typeface="Arial"/>
                <a:cs typeface="Arial"/>
              </a:rPr>
              <a:t>ium</a:t>
            </a:r>
            <a:r>
              <a:rPr lang="en-AU" sz="1867" spc="-13" dirty="0">
                <a:latin typeface="Arial"/>
                <a:cs typeface="Arial"/>
              </a:rPr>
              <a:t> </a:t>
            </a:r>
            <a:r>
              <a:rPr lang="en-AU" sz="1867" dirty="0" err="1">
                <a:latin typeface="Arial"/>
                <a:cs typeface="Arial"/>
              </a:rPr>
              <a:t>aute</a:t>
            </a:r>
            <a:r>
              <a:rPr lang="en-AU" sz="1867" spc="-7" dirty="0">
                <a:latin typeface="Arial"/>
                <a:cs typeface="Arial"/>
              </a:rPr>
              <a:t> </a:t>
            </a:r>
            <a:r>
              <a:rPr lang="en-AU" sz="1867" spc="-13" dirty="0" err="1">
                <a:latin typeface="Arial"/>
                <a:cs typeface="Arial"/>
              </a:rPr>
              <a:t>fuidesteI</a:t>
            </a:r>
            <a:r>
              <a:rPr lang="en-AU" sz="1867" spc="-13" dirty="0">
                <a:latin typeface="Arial"/>
                <a:cs typeface="Arial"/>
              </a:rPr>
              <a:t> </a:t>
            </a:r>
            <a:r>
              <a:rPr lang="en-AU" sz="1867" dirty="0" err="1">
                <a:latin typeface="Arial"/>
                <a:cs typeface="Arial"/>
              </a:rPr>
              <a:t>eces</a:t>
            </a:r>
            <a:r>
              <a:rPr lang="en-AU" sz="1867" dirty="0">
                <a:latin typeface="Arial"/>
                <a:cs typeface="Arial"/>
              </a:rPr>
              <a:t>,</a:t>
            </a:r>
            <a:r>
              <a:rPr lang="en-AU" sz="1867" spc="-20" dirty="0">
                <a:latin typeface="Arial"/>
                <a:cs typeface="Arial"/>
              </a:rPr>
              <a:t> </a:t>
            </a:r>
            <a:r>
              <a:rPr lang="en-AU" sz="1867" dirty="0">
                <a:latin typeface="Arial"/>
                <a:cs typeface="Arial"/>
              </a:rPr>
              <a:t>Cas</a:t>
            </a:r>
            <a:r>
              <a:rPr lang="en-AU" sz="1867" spc="-20" dirty="0">
                <a:latin typeface="Arial"/>
                <a:cs typeface="Arial"/>
              </a:rPr>
              <a:t> </a:t>
            </a:r>
            <a:r>
              <a:rPr lang="en-AU" sz="1867" dirty="0" err="1">
                <a:latin typeface="Arial"/>
                <a:cs typeface="Arial"/>
              </a:rPr>
              <a:t>cus</a:t>
            </a:r>
            <a:r>
              <a:rPr lang="en-AU" sz="1867" spc="-13" dirty="0">
                <a:latin typeface="Arial"/>
                <a:cs typeface="Arial"/>
              </a:rPr>
              <a:t> </a:t>
            </a:r>
            <a:r>
              <a:rPr lang="en-AU" sz="1867" dirty="0" err="1">
                <a:latin typeface="Arial"/>
                <a:cs typeface="Arial"/>
              </a:rPr>
              <a:t>aus</a:t>
            </a:r>
            <a:r>
              <a:rPr lang="en-AU" sz="1867" spc="-20" dirty="0">
                <a:latin typeface="Arial"/>
                <a:cs typeface="Arial"/>
              </a:rPr>
              <a:t> </a:t>
            </a:r>
            <a:r>
              <a:rPr lang="en-AU" sz="1867" spc="-13" dirty="0" err="1">
                <a:latin typeface="Arial"/>
                <a:cs typeface="Arial"/>
              </a:rPr>
              <a:t>opubli</a:t>
            </a:r>
            <a:r>
              <a:rPr lang="en-AU" sz="1867" spc="-13" dirty="0">
                <a:latin typeface="Arial"/>
                <a:cs typeface="Arial"/>
              </a:rPr>
              <a:t>.</a:t>
            </a:r>
            <a:endParaRPr lang="en-AU" sz="1867"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7"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p:nvPicPr>
        <p:blipFill>
          <a:blip r:embed="rId3"/>
          <a:stretch>
            <a:fillRect/>
          </a:stretch>
        </p:blipFill>
        <p:spPr>
          <a:xfrm>
            <a:off x="778588" y="4814971"/>
            <a:ext cx="2078160" cy="730939"/>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p:nvSpPr>
        <p:spPr>
          <a:xfrm rot="16200000">
            <a:off x="4713543" y="4752930"/>
            <a:ext cx="2440351" cy="194990"/>
          </a:xfrm>
          <a:prstGeom prst="rect">
            <a:avLst/>
          </a:prstGeom>
          <a:noFill/>
        </p:spPr>
        <p:txBody>
          <a:bodyPr wrap="square" rtlCol="0">
            <a:spAutoFit/>
          </a:bodyPr>
          <a:lstStyle/>
          <a:p>
            <a:r>
              <a:rPr lang="en-US" sz="667" dirty="0"/>
              <a:t>CRICOS 00026A    TEQSA PRV12057</a:t>
            </a:r>
          </a:p>
        </p:txBody>
      </p:sp>
    </p:spTree>
    <p:extLst>
      <p:ext uri="{BB962C8B-B14F-4D97-AF65-F5344CB8AC3E}">
        <p14:creationId xmlns:p14="http://schemas.microsoft.com/office/powerpoint/2010/main" val="299667783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2 column text box</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5AE129D5-BC83-5BC6-7696-A62ABBA7068D}"/>
              </a:ext>
            </a:extLst>
          </p:cNvPr>
          <p:cNvSpPr>
            <a:spLocks noGrp="1"/>
          </p:cNvSpPr>
          <p:nvPr>
            <p:ph type="body" sz="quarter" idx="10"/>
          </p:nvPr>
        </p:nvSpPr>
        <p:spPr>
          <a:xfrm>
            <a:off x="2508251" y="2413000"/>
            <a:ext cx="4298949"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a:extLst>
              <a:ext uri="{FF2B5EF4-FFF2-40B4-BE49-F238E27FC236}">
                <a16:creationId xmlns:a16="http://schemas.microsoft.com/office/drawing/2014/main" id="{AEE874E2-82AB-542D-E56B-2FB8466A88DC}"/>
              </a:ext>
            </a:extLst>
          </p:cNvPr>
          <p:cNvSpPr>
            <a:spLocks noGrp="1"/>
          </p:cNvSpPr>
          <p:nvPr>
            <p:ph type="body" sz="quarter" idx="11"/>
          </p:nvPr>
        </p:nvSpPr>
        <p:spPr>
          <a:xfrm>
            <a:off x="7107959" y="2413000"/>
            <a:ext cx="4298949"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8114729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3 column text box</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A89C3E4A-3CEE-6A06-BFB0-526F77478D2D}"/>
              </a:ext>
            </a:extLst>
          </p:cNvPr>
          <p:cNvSpPr>
            <a:spLocks noGrp="1"/>
          </p:cNvSpPr>
          <p:nvPr>
            <p:ph type="body" sz="quarter" idx="10"/>
          </p:nvPr>
        </p:nvSpPr>
        <p:spPr>
          <a:xfrm>
            <a:off x="2508251" y="2419772"/>
            <a:ext cx="2606443"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p:txBody>
      </p:sp>
      <p:sp>
        <p:nvSpPr>
          <p:cNvPr id="5" name="Text Placeholder 3">
            <a:extLst>
              <a:ext uri="{FF2B5EF4-FFF2-40B4-BE49-F238E27FC236}">
                <a16:creationId xmlns:a16="http://schemas.microsoft.com/office/drawing/2014/main" id="{1DFC8A7E-2401-E620-E338-5D28D2506876}"/>
              </a:ext>
            </a:extLst>
          </p:cNvPr>
          <p:cNvSpPr>
            <a:spLocks noGrp="1"/>
          </p:cNvSpPr>
          <p:nvPr>
            <p:ph type="body" sz="quarter" idx="14"/>
          </p:nvPr>
        </p:nvSpPr>
        <p:spPr>
          <a:xfrm>
            <a:off x="5667087" y="2419772"/>
            <a:ext cx="2606443"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p:txBody>
      </p:sp>
      <p:sp>
        <p:nvSpPr>
          <p:cNvPr id="6" name="Text Placeholder 4">
            <a:extLst>
              <a:ext uri="{FF2B5EF4-FFF2-40B4-BE49-F238E27FC236}">
                <a16:creationId xmlns:a16="http://schemas.microsoft.com/office/drawing/2014/main" id="{E104634B-900F-6E88-EAFF-FBF5C77F1AED}"/>
              </a:ext>
            </a:extLst>
          </p:cNvPr>
          <p:cNvSpPr>
            <a:spLocks noGrp="1"/>
          </p:cNvSpPr>
          <p:nvPr>
            <p:ph type="body" sz="quarter" idx="15"/>
          </p:nvPr>
        </p:nvSpPr>
        <p:spPr>
          <a:xfrm>
            <a:off x="8726169" y="2419772"/>
            <a:ext cx="2606443"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308263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 column, large body copy 18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1 column text box</a:t>
            </a:r>
            <a:br>
              <a:rPr lang="en-US" dirty="0"/>
            </a:br>
            <a:r>
              <a:rPr lang="en-US" dirty="0"/>
              <a:t>Large body copy</a:t>
            </a:r>
            <a:endParaRPr dirty="0"/>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2508251" y="2413000"/>
            <a:ext cx="8913283" cy="3674533"/>
          </a:xfrm>
        </p:spPr>
        <p:txBody>
          <a:bodyPr/>
          <a:lstStyle>
            <a:lvl1pPr marL="228594" indent="-228594">
              <a:buClr>
                <a:schemeClr val="tx1"/>
              </a:buClr>
              <a:buFont typeface="System Font Regular"/>
              <a:buChar char="-"/>
              <a:defRPr sz="2400">
                <a:latin typeface="+mn-lt"/>
              </a:defRPr>
            </a:lvl1pPr>
            <a:lvl2pPr marL="838179" indent="-228594">
              <a:buClr>
                <a:schemeClr val="tx1"/>
              </a:buClr>
              <a:buFont typeface="System Font Regular"/>
              <a:buChar char="-"/>
              <a:defRPr sz="2400">
                <a:latin typeface="+mn-lt"/>
              </a:defRPr>
            </a:lvl2pPr>
            <a:lvl3pPr marL="1447764" indent="-228594">
              <a:buClr>
                <a:schemeClr val="tx1"/>
              </a:buClr>
              <a:buFont typeface="System Font Regular"/>
              <a:buChar char="-"/>
              <a:defRPr sz="2400">
                <a:latin typeface="+mn-lt"/>
              </a:defRPr>
            </a:lvl3pPr>
            <a:lvl4pPr marL="2057349" indent="-228594">
              <a:buClr>
                <a:schemeClr val="tx1"/>
              </a:buClr>
              <a:buFont typeface="System Font Regular"/>
              <a:buChar char="-"/>
              <a:defRPr sz="2400">
                <a:latin typeface="+mn-lt"/>
              </a:defRPr>
            </a:lvl4pPr>
            <a:lvl5pPr marL="2666933" indent="-228594">
              <a:buClr>
                <a:schemeClr val="tx1"/>
              </a:buClr>
              <a:buFont typeface="System Font Regular"/>
              <a:buChar char="-"/>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850551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 object">
    <p:spTree>
      <p:nvGrpSpPr>
        <p:cNvPr id="1" name=""/>
        <p:cNvGrpSpPr/>
        <p:nvPr/>
      </p:nvGrpSpPr>
      <p:grpSpPr>
        <a:xfrm>
          <a:off x="0" y="0"/>
          <a:ext cx="0" cy="0"/>
          <a:chOff x="0" y="0"/>
          <a:chExt cx="0" cy="0"/>
        </a:xfrm>
      </p:grpSpPr>
      <p:sp>
        <p:nvSpPr>
          <p:cNvPr id="16" name="bg object 3"/>
          <p:cNvSpPr/>
          <p:nvPr/>
        </p:nvSpPr>
        <p:spPr>
          <a:xfrm>
            <a:off x="762000" y="768349"/>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a:defRPr>
            </a:lvl1pPr>
          </a:lstStyle>
          <a:p>
            <a:r>
              <a:rPr lang="en-AU" dirty="0"/>
              <a:t>Title and 1 object</a:t>
            </a:r>
            <a:endParaRPr dirty="0"/>
          </a:p>
        </p:txBody>
      </p:sp>
      <p:sp>
        <p:nvSpPr>
          <p:cNvPr id="5" name="Text Placeholder 2">
            <a:extLst>
              <a:ext uri="{FF2B5EF4-FFF2-40B4-BE49-F238E27FC236}">
                <a16:creationId xmlns:a16="http://schemas.microsoft.com/office/drawing/2014/main" id="{87CDED4A-4823-EF24-3881-13F93D526601}"/>
              </a:ext>
            </a:extLst>
          </p:cNvPr>
          <p:cNvSpPr>
            <a:spLocks noGrp="1"/>
          </p:cNvSpPr>
          <p:nvPr>
            <p:ph sz="half" idx="2" hasCustomPrompt="1"/>
          </p:nvPr>
        </p:nvSpPr>
        <p:spPr>
          <a:xfrm>
            <a:off x="2508251" y="2403056"/>
            <a:ext cx="8913283" cy="3684477"/>
          </a:xfrm>
          <a:prstGeom prst="rect">
            <a:avLst/>
          </a:prstGeom>
          <a:noFill/>
        </p:spPr>
        <p:txBody>
          <a:bodyPr wrap="square" lIns="0" tIns="0" rIns="0" bIns="0">
            <a:noAutofit/>
          </a:bodyPr>
          <a:lstStyle>
            <a:lvl1pPr marL="0" indent="0">
              <a:buFont typeface="System Font Regular"/>
              <a:buNone/>
              <a:defRPr sz="1333"/>
            </a:lvl1pPr>
            <a:lvl2pPr>
              <a:defRPr sz="1333"/>
            </a:lvl2pPr>
          </a:lstStyle>
          <a:p>
            <a:pPr marL="228594" marR="0" lvl="0" indent="-228594" defTabSz="121917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3" name="object 4">
            <a:extLst>
              <a:ext uri="{FF2B5EF4-FFF2-40B4-BE49-F238E27FC236}">
                <a16:creationId xmlns:a16="http://schemas.microsoft.com/office/drawing/2014/main" id="{072B83BE-F949-7430-0580-E28A8377541C}"/>
              </a:ext>
            </a:extLst>
          </p:cNvPr>
          <p:cNvSpPr txBox="1"/>
          <p:nvPr/>
        </p:nvSpPr>
        <p:spPr>
          <a:xfrm>
            <a:off x="757767" y="6300857"/>
            <a:ext cx="1257300" cy="139419"/>
          </a:xfrm>
          <a:prstGeom prst="rect">
            <a:avLst/>
          </a:prstGeom>
        </p:spPr>
        <p:txBody>
          <a:bodyPr vert="horz" wrap="square" lIns="0" tIns="5927" rIns="0" bIns="0" rtlCol="0">
            <a:spAutoFit/>
          </a:bodyPr>
          <a:lstStyle/>
          <a:p>
            <a:pPr marL="16933">
              <a:lnSpc>
                <a:spcPct val="100000"/>
              </a:lnSpc>
              <a:spcBef>
                <a:spcPts val="47"/>
              </a:spcBef>
            </a:pPr>
            <a:r>
              <a:rPr sz="867" dirty="0">
                <a:solidFill>
                  <a:srgbClr val="3C3C3B"/>
                </a:solidFill>
                <a:latin typeface="Arial"/>
                <a:cs typeface="Arial"/>
              </a:rPr>
              <a:t>The</a:t>
            </a:r>
            <a:r>
              <a:rPr sz="867" spc="20" dirty="0">
                <a:solidFill>
                  <a:srgbClr val="3C3C3B"/>
                </a:solidFill>
                <a:latin typeface="Arial"/>
                <a:cs typeface="Arial"/>
              </a:rPr>
              <a:t> </a:t>
            </a:r>
            <a:r>
              <a:rPr sz="867" spc="-13" dirty="0">
                <a:solidFill>
                  <a:srgbClr val="3C3C3B"/>
                </a:solidFill>
                <a:latin typeface="Arial"/>
                <a:cs typeface="Arial"/>
              </a:rPr>
              <a:t>University</a:t>
            </a:r>
            <a:r>
              <a:rPr sz="867" spc="13" dirty="0">
                <a:solidFill>
                  <a:srgbClr val="3C3C3B"/>
                </a:solidFill>
                <a:latin typeface="Arial"/>
                <a:cs typeface="Arial"/>
              </a:rPr>
              <a:t> </a:t>
            </a:r>
            <a:r>
              <a:rPr sz="867" dirty="0">
                <a:solidFill>
                  <a:srgbClr val="3C3C3B"/>
                </a:solidFill>
                <a:latin typeface="Arial"/>
                <a:cs typeface="Arial"/>
              </a:rPr>
              <a:t>of</a:t>
            </a:r>
            <a:r>
              <a:rPr sz="867" spc="20" dirty="0">
                <a:solidFill>
                  <a:srgbClr val="3C3C3B"/>
                </a:solidFill>
                <a:latin typeface="Arial"/>
                <a:cs typeface="Arial"/>
              </a:rPr>
              <a:t> </a:t>
            </a:r>
            <a:r>
              <a:rPr sz="867" spc="-13" dirty="0">
                <a:solidFill>
                  <a:srgbClr val="3C3C3B"/>
                </a:solidFill>
                <a:latin typeface="Arial"/>
                <a:cs typeface="Arial"/>
              </a:rPr>
              <a:t>Sydney</a:t>
            </a:r>
            <a:endParaRPr sz="867" dirty="0">
              <a:latin typeface="Arial"/>
              <a:cs typeface="Arial"/>
            </a:endParaRPr>
          </a:p>
        </p:txBody>
      </p:sp>
    </p:spTree>
    <p:extLst>
      <p:ext uri="{BB962C8B-B14F-4D97-AF65-F5344CB8AC3E}">
        <p14:creationId xmlns:p14="http://schemas.microsoft.com/office/powerpoint/2010/main" val="26775221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2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a:defRPr>
            </a:lvl1pPr>
          </a:lstStyle>
          <a:p>
            <a:r>
              <a:rPr lang="en-AU" dirty="0"/>
              <a:t>Title and 2 objects</a:t>
            </a:r>
            <a:endParaRPr dirty="0"/>
          </a:p>
        </p:txBody>
      </p:sp>
      <p:sp>
        <p:nvSpPr>
          <p:cNvPr id="3" name="Text Placeholder 2"/>
          <p:cNvSpPr>
            <a:spLocks noGrp="1"/>
          </p:cNvSpPr>
          <p:nvPr>
            <p:ph sz="half" idx="2" hasCustomPrompt="1"/>
          </p:nvPr>
        </p:nvSpPr>
        <p:spPr>
          <a:xfrm>
            <a:off x="2508251" y="2403056"/>
            <a:ext cx="4197349" cy="3684477"/>
          </a:xfrm>
          <a:prstGeom prst="rect">
            <a:avLst/>
          </a:prstGeom>
          <a:noFill/>
        </p:spPr>
        <p:txBody>
          <a:bodyPr wrap="square" lIns="0" tIns="0" rIns="0" bIns="0">
            <a:noAutofit/>
          </a:bodyPr>
          <a:lstStyle>
            <a:lvl1pPr marL="0" indent="0">
              <a:buFont typeface="System Font Regular"/>
              <a:buNone/>
              <a:defRPr sz="1333"/>
            </a:lvl1pPr>
            <a:lvl2pPr>
              <a:defRPr sz="1333"/>
            </a:lvl2pPr>
          </a:lstStyle>
          <a:p>
            <a:pPr marL="228594" marR="0" lvl="0" indent="-228594" defTabSz="121917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6" name="Text Placeholder 3">
            <a:extLst>
              <a:ext uri="{FF2B5EF4-FFF2-40B4-BE49-F238E27FC236}">
                <a16:creationId xmlns:a16="http://schemas.microsoft.com/office/drawing/2014/main" id="{BCF546AC-A09B-3B79-BF41-C9B5E391B8D5}"/>
              </a:ext>
            </a:extLst>
          </p:cNvPr>
          <p:cNvSpPr>
            <a:spLocks noGrp="1"/>
          </p:cNvSpPr>
          <p:nvPr>
            <p:ph sz="half" idx="11" hasCustomPrompt="1"/>
          </p:nvPr>
        </p:nvSpPr>
        <p:spPr>
          <a:xfrm>
            <a:off x="7224184" y="2403056"/>
            <a:ext cx="4197349" cy="3684477"/>
          </a:xfrm>
          <a:prstGeom prst="rect">
            <a:avLst/>
          </a:prstGeom>
          <a:noFill/>
        </p:spPr>
        <p:txBody>
          <a:bodyPr wrap="square" lIns="0" tIns="0" rIns="0" bIns="0">
            <a:noAutofit/>
          </a:bodyPr>
          <a:lstStyle>
            <a:lvl1pPr marL="0" indent="0">
              <a:buFont typeface="System Font Regular"/>
              <a:buNone/>
              <a:defRPr sz="1333"/>
            </a:lvl1pPr>
            <a:lvl2pPr>
              <a:defRPr sz="1333"/>
            </a:lvl2pPr>
          </a:lstStyle>
          <a:p>
            <a:pPr marL="228594" marR="0" lvl="0" indent="-228594" defTabSz="121917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4" name="object 4">
            <a:extLst>
              <a:ext uri="{FF2B5EF4-FFF2-40B4-BE49-F238E27FC236}">
                <a16:creationId xmlns:a16="http://schemas.microsoft.com/office/drawing/2014/main" id="{593909B7-37E7-FB1F-A3FB-7C585D474988}"/>
              </a:ext>
            </a:extLst>
          </p:cNvPr>
          <p:cNvSpPr txBox="1"/>
          <p:nvPr/>
        </p:nvSpPr>
        <p:spPr>
          <a:xfrm>
            <a:off x="757767" y="6300857"/>
            <a:ext cx="1257300" cy="139419"/>
          </a:xfrm>
          <a:prstGeom prst="rect">
            <a:avLst/>
          </a:prstGeom>
        </p:spPr>
        <p:txBody>
          <a:bodyPr vert="horz" wrap="square" lIns="0" tIns="5927" rIns="0" bIns="0" rtlCol="0">
            <a:spAutoFit/>
          </a:bodyPr>
          <a:lstStyle/>
          <a:p>
            <a:pPr marL="16933">
              <a:lnSpc>
                <a:spcPct val="100000"/>
              </a:lnSpc>
              <a:spcBef>
                <a:spcPts val="47"/>
              </a:spcBef>
            </a:pPr>
            <a:r>
              <a:rPr sz="867" dirty="0">
                <a:solidFill>
                  <a:srgbClr val="3C3C3B"/>
                </a:solidFill>
                <a:latin typeface="Arial"/>
                <a:cs typeface="Arial"/>
              </a:rPr>
              <a:t>The</a:t>
            </a:r>
            <a:r>
              <a:rPr sz="867" spc="20" dirty="0">
                <a:solidFill>
                  <a:srgbClr val="3C3C3B"/>
                </a:solidFill>
                <a:latin typeface="Arial"/>
                <a:cs typeface="Arial"/>
              </a:rPr>
              <a:t> </a:t>
            </a:r>
            <a:r>
              <a:rPr sz="867" spc="-13" dirty="0">
                <a:solidFill>
                  <a:srgbClr val="3C3C3B"/>
                </a:solidFill>
                <a:latin typeface="Arial"/>
                <a:cs typeface="Arial"/>
              </a:rPr>
              <a:t>University</a:t>
            </a:r>
            <a:r>
              <a:rPr sz="867" spc="13" dirty="0">
                <a:solidFill>
                  <a:srgbClr val="3C3C3B"/>
                </a:solidFill>
                <a:latin typeface="Arial"/>
                <a:cs typeface="Arial"/>
              </a:rPr>
              <a:t> </a:t>
            </a:r>
            <a:r>
              <a:rPr sz="867" dirty="0">
                <a:solidFill>
                  <a:srgbClr val="3C3C3B"/>
                </a:solidFill>
                <a:latin typeface="Arial"/>
                <a:cs typeface="Arial"/>
              </a:rPr>
              <a:t>of</a:t>
            </a:r>
            <a:r>
              <a:rPr sz="867" spc="20" dirty="0">
                <a:solidFill>
                  <a:srgbClr val="3C3C3B"/>
                </a:solidFill>
                <a:latin typeface="Arial"/>
                <a:cs typeface="Arial"/>
              </a:rPr>
              <a:t> </a:t>
            </a:r>
            <a:r>
              <a:rPr sz="867" spc="-13" dirty="0">
                <a:solidFill>
                  <a:srgbClr val="3C3C3B"/>
                </a:solidFill>
                <a:latin typeface="Arial"/>
                <a:cs typeface="Arial"/>
              </a:rPr>
              <a:t>Sydney</a:t>
            </a:r>
            <a:endParaRPr sz="867" dirty="0">
              <a:latin typeface="Arial"/>
              <a:cs typeface="Arial"/>
            </a:endParaRPr>
          </a:p>
        </p:txBody>
      </p:sp>
      <p:sp>
        <p:nvSpPr>
          <p:cNvPr id="16" name="bg object"/>
          <p:cNvSpPr/>
          <p:nvPr/>
        </p:nvSpPr>
        <p:spPr>
          <a:xfrm>
            <a:off x="762000" y="768349"/>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Tree>
    <p:extLst>
      <p:ext uri="{BB962C8B-B14F-4D97-AF65-F5344CB8AC3E}">
        <p14:creationId xmlns:p14="http://schemas.microsoft.com/office/powerpoint/2010/main" val="13565769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 column + image,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7560733" cy="984885"/>
          </a:xfrm>
        </p:spPr>
        <p:txBody>
          <a:bodyPr lIns="0" tIns="0" rIns="0" bIns="0"/>
          <a:lstStyle>
            <a:lvl1pPr>
              <a:defRPr sz="3200" b="0" i="0">
                <a:solidFill>
                  <a:srgbClr val="E64626"/>
                </a:solidFill>
                <a:latin typeface="Times" pitchFamily="2" charset="0"/>
                <a:cs typeface="Times New Roman"/>
              </a:defRPr>
            </a:lvl1pPr>
          </a:lstStyle>
          <a:p>
            <a:r>
              <a:rPr lang="en-US" dirty="0"/>
              <a:t>Title, text box and image</a:t>
            </a:r>
            <a:br>
              <a:rPr lang="en-US" dirty="0"/>
            </a:br>
            <a:r>
              <a:rPr lang="en-US" dirty="0"/>
              <a:t>Small body copy</a:t>
            </a:r>
            <a:endParaRPr dirty="0"/>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2523067" y="2404532"/>
            <a:ext cx="5808133" cy="3708400"/>
          </a:xfrm>
          <a:prstGeom prst="rect">
            <a:avLst/>
          </a:prstGeom>
        </p:spPr>
        <p:txBody>
          <a:bodyPr lIns="0" tIns="0" rIns="0" bIns="0"/>
          <a:lstStyle>
            <a:lvl1pPr marL="228594" indent="-228594">
              <a:buFont typeface="System Font Regular"/>
              <a:buChar char="-"/>
              <a:defRPr sz="1333" b="0" i="0">
                <a:solidFill>
                  <a:srgbClr val="3C3C3B"/>
                </a:solidFill>
                <a:latin typeface="Arial"/>
                <a:cs typeface="Arial"/>
              </a:defRPr>
            </a:lvl1pPr>
            <a:lvl2pPr>
              <a:buFont typeface="System Font Regular"/>
              <a:buChar char="-"/>
              <a:defRPr sz="1333"/>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8661080" y="0"/>
            <a:ext cx="3530920"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11225972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 column + image, medium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7560733" cy="984885"/>
          </a:xfrm>
        </p:spPr>
        <p:txBody>
          <a:bodyPr lIns="0" tIns="0" rIns="0" bIns="0"/>
          <a:lstStyle>
            <a:lvl1pPr>
              <a:defRPr sz="3200" b="0" i="0">
                <a:solidFill>
                  <a:srgbClr val="E64626"/>
                </a:solidFill>
                <a:latin typeface="Times" pitchFamily="2" charset="0"/>
                <a:cs typeface="Times New Roman"/>
              </a:defRPr>
            </a:lvl1pPr>
          </a:lstStyle>
          <a:p>
            <a:r>
              <a:rPr lang="en-US" dirty="0"/>
              <a:t>Title, text box and image</a:t>
            </a:r>
            <a:br>
              <a:rPr lang="en-US" dirty="0"/>
            </a:br>
            <a:r>
              <a:rPr lang="en-US" dirty="0"/>
              <a:t>Medium body copy</a:t>
            </a:r>
            <a:endParaRPr dirty="0"/>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2523067" y="2404532"/>
            <a:ext cx="5808133" cy="3708400"/>
          </a:xfrm>
          <a:prstGeom prst="rect">
            <a:avLst/>
          </a:prstGeom>
        </p:spPr>
        <p:txBody>
          <a:bodyPr lIns="0" tIns="0" rIns="0" bIns="0"/>
          <a:lstStyle>
            <a:lvl1pPr marL="228594" indent="-228594">
              <a:buFont typeface="System Font Regular"/>
              <a:buChar char="-"/>
              <a:defRPr sz="1733" b="0" i="0">
                <a:solidFill>
                  <a:srgbClr val="3C3C3B"/>
                </a:solidFill>
                <a:latin typeface="Arial"/>
                <a:cs typeface="Arial"/>
              </a:defRPr>
            </a:lvl1pPr>
            <a:lvl2pPr>
              <a:buFont typeface="System Font Regular"/>
              <a:buChar char="-"/>
              <a:defRPr sz="1333"/>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8661080" y="0"/>
            <a:ext cx="3530920"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8690915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 column + image, large body copy 18p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0467" y="982131"/>
            <a:ext cx="7560733" cy="984885"/>
          </a:xfrm>
        </p:spPr>
        <p:txBody>
          <a:bodyPr lIns="0" tIns="0" rIns="0" bIns="0"/>
          <a:lstStyle>
            <a:lvl1pPr>
              <a:defRPr sz="3200" b="0" i="0">
                <a:solidFill>
                  <a:srgbClr val="E64626"/>
                </a:solidFill>
                <a:latin typeface="Times" pitchFamily="2" charset="0"/>
                <a:cs typeface="Times New Roman"/>
              </a:defRPr>
            </a:lvl1pPr>
          </a:lstStyle>
          <a:p>
            <a:r>
              <a:rPr lang="en-US" dirty="0"/>
              <a:t>Title, text box and image</a:t>
            </a:r>
            <a:br>
              <a:rPr lang="en-US" dirty="0"/>
            </a:br>
            <a:r>
              <a:rPr lang="en-US" dirty="0"/>
              <a:t>Large body copy</a:t>
            </a:r>
            <a:endParaRPr dirty="0"/>
          </a:p>
        </p:txBody>
      </p:sp>
      <p:sp>
        <p:nvSpPr>
          <p:cNvPr id="6" nam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2523067" y="2404532"/>
            <a:ext cx="5808133" cy="3708400"/>
          </a:xfrm>
          <a:prstGeom prst="rect">
            <a:avLst/>
          </a:prstGeom>
        </p:spPr>
        <p:txBody>
          <a:bodyPr lIns="0" tIns="0" rIns="0" bIns="0"/>
          <a:lstStyle>
            <a:lvl1pPr marL="228594" indent="-228594">
              <a:buFont typeface="System Font Regular"/>
              <a:buChar char="-"/>
              <a:defRPr sz="2400" b="0" i="0">
                <a:solidFill>
                  <a:srgbClr val="3C3C3B"/>
                </a:solidFill>
                <a:latin typeface="Arial"/>
                <a:cs typeface="Arial"/>
              </a:defRPr>
            </a:lvl1pPr>
            <a:lvl2pPr>
              <a:buFont typeface="System Font Regular"/>
              <a:buChar char="-"/>
              <a:defRPr sz="1333"/>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8661080" y="0"/>
            <a:ext cx="3530920"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26665866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ing with image 1">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7119932" y="1017533"/>
            <a:ext cx="4074584" cy="1969770"/>
          </a:xfrm>
        </p:spPr>
        <p:txBody>
          <a:bodyPr lIns="0" tIns="0" rIns="0" bIns="0"/>
          <a:lstStyle>
            <a:lvl1pPr>
              <a:defRPr sz="3200" b="0" i="0">
                <a:solidFill>
                  <a:srgbClr val="E64626"/>
                </a:solidFill>
                <a:latin typeface="Times" pitchFamily="2" charset="0"/>
                <a:cs typeface="Times New Roman"/>
              </a:defRPr>
            </a:lvl1pPr>
          </a:lstStyle>
          <a:p>
            <a:r>
              <a:rPr lang="en-AU" dirty="0"/>
              <a:t>Heading 1</a:t>
            </a:r>
            <a:br>
              <a:rPr lang="en-AU" dirty="0"/>
            </a:br>
            <a:r>
              <a:rPr lang="en-US" dirty="0"/>
              <a:t>Title, text box and image</a:t>
            </a:r>
            <a:br>
              <a:rPr lang="en-US" dirty="0"/>
            </a:br>
            <a:r>
              <a:rPr lang="en-US" dirty="0"/>
              <a:t>Medium body copy</a:t>
            </a:r>
            <a:endParaRPr dirty="0"/>
          </a:p>
        </p:txBody>
      </p:sp>
      <p:sp>
        <p:nvSpPr>
          <p:cNvPr id="7" name="object 8">
            <a:extLst>
              <a:ext uri="{FF2B5EF4-FFF2-40B4-BE49-F238E27FC236}">
                <a16:creationId xmlns:a16="http://schemas.microsoft.com/office/drawing/2014/main" id="{CA7413FA-6408-3254-1779-682CAAAE9ECF}"/>
              </a:ext>
            </a:extLst>
          </p:cNvPr>
          <p:cNvSpPr/>
          <p:nvPr/>
        </p:nvSpPr>
        <p:spPr>
          <a:xfrm>
            <a:off x="7119932" y="766233"/>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9" name="Picture Placeholder 6">
            <a:extLst>
              <a:ext uri="{FF2B5EF4-FFF2-40B4-BE49-F238E27FC236}">
                <a16:creationId xmlns:a16="http://schemas.microsoft.com/office/drawing/2014/main" id="{3E7C6475-9E09-2C25-60AA-C01FFE5493AC}"/>
              </a:ext>
            </a:extLst>
          </p:cNvPr>
          <p:cNvSpPr>
            <a:spLocks noGrp="1"/>
          </p:cNvSpPr>
          <p:nvPr>
            <p:ph type="pic" sz="quarter" idx="10" hasCustomPrompt="1"/>
          </p:nvPr>
        </p:nvSpPr>
        <p:spPr>
          <a:xfrm>
            <a:off x="2" y="0"/>
            <a:ext cx="6095999" cy="68580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4" name="Text Placeholder 5">
            <a:extLst>
              <a:ext uri="{FF2B5EF4-FFF2-40B4-BE49-F238E27FC236}">
                <a16:creationId xmlns:a16="http://schemas.microsoft.com/office/drawing/2014/main" id="{C690FE27-A077-176C-683F-060F8B919BAD}"/>
              </a:ext>
            </a:extLst>
          </p:cNvPr>
          <p:cNvSpPr>
            <a:spLocks noGrp="1"/>
          </p:cNvSpPr>
          <p:nvPr>
            <p:ph type="body" sz="quarter" idx="11"/>
          </p:nvPr>
        </p:nvSpPr>
        <p:spPr>
          <a:xfrm>
            <a:off x="7119931" y="2840243"/>
            <a:ext cx="4074583" cy="27601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730599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ing with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1017533"/>
            <a:ext cx="4074584" cy="1969770"/>
          </a:xfrm>
        </p:spPr>
        <p:txBody>
          <a:bodyPr lIns="0" tIns="0" rIns="0" bIns="0"/>
          <a:lstStyle>
            <a:lvl1pPr>
              <a:defRPr sz="3200" b="0" i="0">
                <a:solidFill>
                  <a:srgbClr val="E64626"/>
                </a:solidFill>
                <a:latin typeface="Times" pitchFamily="2" charset="0"/>
                <a:cs typeface="Times New Roman"/>
              </a:defRPr>
            </a:lvl1pPr>
          </a:lstStyle>
          <a:p>
            <a:r>
              <a:rPr lang="en-AU" dirty="0"/>
              <a:t>Heading 2</a:t>
            </a:r>
            <a:br>
              <a:rPr lang="en-AU" dirty="0"/>
            </a:br>
            <a:r>
              <a:rPr lang="en-US" dirty="0"/>
              <a:t>Title, text box and image</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763C846B-3BBC-0A9B-343F-8DA8440D4F9F}"/>
              </a:ext>
            </a:extLst>
          </p:cNvPr>
          <p:cNvSpPr>
            <a:spLocks noGrp="1"/>
          </p:cNvSpPr>
          <p:nvPr>
            <p:ph type="body" sz="quarter" idx="11"/>
          </p:nvPr>
        </p:nvSpPr>
        <p:spPr>
          <a:xfrm>
            <a:off x="762002" y="2840243"/>
            <a:ext cx="4074583" cy="27601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Picture Placeholder 3">
            <a:extLst>
              <a:ext uri="{FF2B5EF4-FFF2-40B4-BE49-F238E27FC236}">
                <a16:creationId xmlns:a16="http://schemas.microsoft.com/office/drawing/2014/main" id="{9223EA41-0E53-E4BC-82D3-F2D428AADB07}"/>
              </a:ext>
            </a:extLst>
          </p:cNvPr>
          <p:cNvSpPr>
            <a:spLocks noGrp="1"/>
          </p:cNvSpPr>
          <p:nvPr>
            <p:ph type="pic" sz="quarter" idx="10" hasCustomPrompt="1"/>
          </p:nvPr>
        </p:nvSpPr>
        <p:spPr>
          <a:xfrm>
            <a:off x="6082777" y="0"/>
            <a:ext cx="6109223"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1506913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Slide image 1">
    <p:bg>
      <p:bgRef idx="1001">
        <a:schemeClr val="bg1"/>
      </p:bgRef>
    </p:bg>
    <p:spTree>
      <p:nvGrpSpPr>
        <p:cNvPr id="1" name=""/>
        <p:cNvGrpSpPr/>
        <p:nvPr/>
      </p:nvGrpSpPr>
      <p:grpSpPr>
        <a:xfrm>
          <a:off x="0" y="0"/>
          <a:ext cx="0" cy="0"/>
          <a:chOff x="0" y="0"/>
          <a:chExt cx="0" cy="0"/>
        </a:xfrm>
      </p:grpSpPr>
      <p:pic>
        <p:nvPicPr>
          <p:cNvPr id="5" name="object 4">
            <a:extLst>
              <a:ext uri="{FF2B5EF4-FFF2-40B4-BE49-F238E27FC236}">
                <a16:creationId xmlns:a16="http://schemas.microsoft.com/office/drawing/2014/main" id="{A9A93A07-E57F-5770-834F-CFEF4A2F1EA7}"/>
              </a:ext>
            </a:extLst>
          </p:cNvPr>
          <p:cNvPicPr/>
          <p:nvPr/>
        </p:nvPicPr>
        <p:blipFill>
          <a:blip r:embed="rId2" cstate="email">
            <a:extLst>
              <a:ext uri="{28A0092B-C50C-407E-A947-70E740481C1C}">
                <a14:useLocalDpi xmlns:a14="http://schemas.microsoft.com/office/drawing/2010/main"/>
              </a:ext>
            </a:extLst>
          </a:blip>
          <a:stretch>
            <a:fillRect/>
          </a:stretch>
        </p:blipFill>
        <p:spPr>
          <a:xfrm>
            <a:off x="10695" y="0"/>
            <a:ext cx="12192000" cy="68580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624184" y="1250103"/>
            <a:ext cx="5289313" cy="1262103"/>
          </a:xfrm>
          <a:prstGeom prst="rect">
            <a:avLst/>
          </a:prstGeom>
        </p:spPr>
        <p:txBody>
          <a:bodyPr/>
          <a:lstStyle>
            <a:lvl1pPr>
              <a:defRPr sz="3733">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610169" y="2642615"/>
            <a:ext cx="5289312" cy="1005052"/>
          </a:xfrm>
          <a:prstGeom prst="rect">
            <a:avLst/>
          </a:prstGeom>
        </p:spPr>
        <p:txBody>
          <a:bodyPr/>
          <a:lstStyle>
            <a:lvl1pPr marL="16933" marR="6773" indent="0">
              <a:lnSpc>
                <a:spcPct val="100000"/>
              </a:lnSpc>
              <a:spcBef>
                <a:spcPts val="133"/>
              </a:spcBef>
              <a:buNone/>
              <a:defRPr sz="1867">
                <a:solidFill>
                  <a:schemeClr val="tx1"/>
                </a:solidFill>
              </a:defRPr>
            </a:lvl1pPr>
            <a:lvl2pPr>
              <a:defRPr sz="1867"/>
            </a:lvl2pPr>
            <a:lvl3pPr>
              <a:defRPr sz="1867"/>
            </a:lvl3pPr>
            <a:lvl4pPr>
              <a:defRPr sz="1867"/>
            </a:lvl4pPr>
            <a:lvl5pPr>
              <a:defRPr sz="1867"/>
            </a:lvl5pPr>
          </a:lstStyle>
          <a:p>
            <a:pPr marL="12700" marR="5080">
              <a:lnSpc>
                <a:spcPct val="100000"/>
              </a:lnSpc>
              <a:spcBef>
                <a:spcPts val="100"/>
              </a:spcBef>
            </a:pPr>
            <a:r>
              <a:rPr lang="en-AU" sz="1867" dirty="0">
                <a:latin typeface="Arial"/>
                <a:cs typeface="Arial"/>
              </a:rPr>
              <a:t>Intro</a:t>
            </a:r>
            <a:r>
              <a:rPr lang="en-AU" sz="1867" spc="-27" dirty="0">
                <a:latin typeface="Arial"/>
                <a:cs typeface="Arial"/>
              </a:rPr>
              <a:t> </a:t>
            </a:r>
            <a:r>
              <a:rPr lang="en-AU" sz="1867" dirty="0">
                <a:latin typeface="Arial"/>
                <a:cs typeface="Arial"/>
              </a:rPr>
              <a:t>text</a:t>
            </a:r>
            <a:r>
              <a:rPr lang="en-AU" sz="1867" spc="-7" dirty="0">
                <a:latin typeface="Arial"/>
                <a:cs typeface="Arial"/>
              </a:rPr>
              <a:t> </a:t>
            </a:r>
            <a:r>
              <a:rPr lang="en-AU" sz="1867" dirty="0">
                <a:latin typeface="Arial"/>
                <a:cs typeface="Arial"/>
              </a:rPr>
              <a:t>14pt,</a:t>
            </a:r>
            <a:r>
              <a:rPr lang="en-AU" sz="1867" spc="-20" dirty="0">
                <a:latin typeface="Arial"/>
                <a:cs typeface="Arial"/>
              </a:rPr>
              <a:t> </a:t>
            </a:r>
            <a:r>
              <a:rPr lang="en-AU" sz="1867" dirty="0">
                <a:latin typeface="Arial"/>
                <a:cs typeface="Arial"/>
              </a:rPr>
              <a:t>to</a:t>
            </a:r>
            <a:r>
              <a:rPr lang="en-AU" sz="1867" spc="-7" dirty="0">
                <a:latin typeface="Arial"/>
                <a:cs typeface="Arial"/>
              </a:rPr>
              <a:t> </a:t>
            </a:r>
            <a:r>
              <a:rPr lang="en-AU" sz="1867" dirty="0">
                <a:latin typeface="Arial"/>
                <a:cs typeface="Arial"/>
              </a:rPr>
              <a:t>sit</a:t>
            </a:r>
            <a:r>
              <a:rPr lang="en-AU" sz="1867" spc="-13" dirty="0">
                <a:latin typeface="Arial"/>
                <a:cs typeface="Arial"/>
              </a:rPr>
              <a:t> </a:t>
            </a:r>
            <a:r>
              <a:rPr lang="en-AU" sz="1867" dirty="0">
                <a:latin typeface="Arial"/>
                <a:cs typeface="Arial"/>
              </a:rPr>
              <a:t>here.</a:t>
            </a:r>
            <a:r>
              <a:rPr lang="en-AU" sz="1867" spc="-13" dirty="0">
                <a:latin typeface="Arial"/>
                <a:cs typeface="Arial"/>
              </a:rPr>
              <a:t> </a:t>
            </a:r>
            <a:br>
              <a:rPr lang="en-AU" sz="1867" spc="-13" dirty="0">
                <a:latin typeface="Arial"/>
                <a:cs typeface="Arial"/>
              </a:rPr>
            </a:br>
            <a:r>
              <a:rPr lang="en-AU" sz="1867" dirty="0">
                <a:latin typeface="Arial"/>
                <a:cs typeface="Arial"/>
              </a:rPr>
              <a:t>2–3</a:t>
            </a:r>
            <a:r>
              <a:rPr lang="en-AU" sz="1867" spc="-13" dirty="0">
                <a:latin typeface="Arial"/>
                <a:cs typeface="Arial"/>
              </a:rPr>
              <a:t> lines </a:t>
            </a:r>
            <a:r>
              <a:rPr lang="en-AU" sz="1867" dirty="0">
                <a:latin typeface="Arial"/>
                <a:cs typeface="Arial"/>
              </a:rPr>
              <a:t>of</a:t>
            </a:r>
            <a:r>
              <a:rPr lang="en-AU" sz="1867" spc="-20" dirty="0">
                <a:latin typeface="Arial"/>
                <a:cs typeface="Arial"/>
              </a:rPr>
              <a:t> </a:t>
            </a:r>
            <a:r>
              <a:rPr lang="en-AU" sz="1867" spc="-33" dirty="0">
                <a:latin typeface="Arial"/>
                <a:cs typeface="Arial"/>
              </a:rPr>
              <a:t>copy.</a:t>
            </a:r>
            <a:r>
              <a:rPr lang="en-AU" sz="1867" spc="-107" dirty="0">
                <a:latin typeface="Arial"/>
                <a:cs typeface="Arial"/>
              </a:rPr>
              <a:t> </a:t>
            </a:r>
            <a:r>
              <a:rPr lang="en-AU" sz="1867" dirty="0">
                <a:latin typeface="Arial"/>
                <a:cs typeface="Arial"/>
              </a:rPr>
              <a:t>Am </a:t>
            </a:r>
            <a:r>
              <a:rPr lang="en-AU" sz="1867" dirty="0" err="1">
                <a:latin typeface="Arial"/>
                <a:cs typeface="Arial"/>
              </a:rPr>
              <a:t>quo’xnkaln</a:t>
            </a:r>
            <a:r>
              <a:rPr lang="en-AU" sz="1867" spc="-13" dirty="0">
                <a:latin typeface="Arial"/>
                <a:cs typeface="Arial"/>
              </a:rPr>
              <a:t> </a:t>
            </a:r>
            <a:r>
              <a:rPr lang="en-AU" sz="1867" dirty="0" err="1">
                <a:latin typeface="Arial"/>
                <a:cs typeface="Arial"/>
              </a:rPr>
              <a:t>ium</a:t>
            </a:r>
            <a:r>
              <a:rPr lang="en-AU" sz="1867" spc="-13" dirty="0">
                <a:latin typeface="Arial"/>
                <a:cs typeface="Arial"/>
              </a:rPr>
              <a:t> </a:t>
            </a:r>
            <a:r>
              <a:rPr lang="en-AU" sz="1867" dirty="0" err="1">
                <a:latin typeface="Arial"/>
                <a:cs typeface="Arial"/>
              </a:rPr>
              <a:t>aute</a:t>
            </a:r>
            <a:r>
              <a:rPr lang="en-AU" sz="1867" spc="-7" dirty="0">
                <a:latin typeface="Arial"/>
                <a:cs typeface="Arial"/>
              </a:rPr>
              <a:t> </a:t>
            </a:r>
            <a:r>
              <a:rPr lang="en-AU" sz="1867" spc="-13" dirty="0" err="1">
                <a:latin typeface="Arial"/>
                <a:cs typeface="Arial"/>
              </a:rPr>
              <a:t>fuidesteI</a:t>
            </a:r>
            <a:r>
              <a:rPr lang="en-AU" sz="1867" spc="-13" dirty="0">
                <a:latin typeface="Arial"/>
                <a:cs typeface="Arial"/>
              </a:rPr>
              <a:t> </a:t>
            </a:r>
            <a:r>
              <a:rPr lang="en-AU" sz="1867" dirty="0" err="1">
                <a:latin typeface="Arial"/>
                <a:cs typeface="Arial"/>
              </a:rPr>
              <a:t>eces</a:t>
            </a:r>
            <a:r>
              <a:rPr lang="en-AU" sz="1867" dirty="0">
                <a:latin typeface="Arial"/>
                <a:cs typeface="Arial"/>
              </a:rPr>
              <a:t>,</a:t>
            </a:r>
            <a:r>
              <a:rPr lang="en-AU" sz="1867" spc="-20" dirty="0">
                <a:latin typeface="Arial"/>
                <a:cs typeface="Arial"/>
              </a:rPr>
              <a:t> </a:t>
            </a:r>
            <a:r>
              <a:rPr lang="en-AU" sz="1867" dirty="0">
                <a:latin typeface="Arial"/>
                <a:cs typeface="Arial"/>
              </a:rPr>
              <a:t>Cas</a:t>
            </a:r>
            <a:r>
              <a:rPr lang="en-AU" sz="1867" spc="-20" dirty="0">
                <a:latin typeface="Arial"/>
                <a:cs typeface="Arial"/>
              </a:rPr>
              <a:t> </a:t>
            </a:r>
            <a:r>
              <a:rPr lang="en-AU" sz="1867" dirty="0" err="1">
                <a:latin typeface="Arial"/>
                <a:cs typeface="Arial"/>
              </a:rPr>
              <a:t>cus</a:t>
            </a:r>
            <a:r>
              <a:rPr lang="en-AU" sz="1867" spc="-13" dirty="0">
                <a:latin typeface="Arial"/>
                <a:cs typeface="Arial"/>
              </a:rPr>
              <a:t> </a:t>
            </a:r>
            <a:r>
              <a:rPr lang="en-AU" sz="1867" dirty="0" err="1">
                <a:latin typeface="Arial"/>
                <a:cs typeface="Arial"/>
              </a:rPr>
              <a:t>aus</a:t>
            </a:r>
            <a:r>
              <a:rPr lang="en-AU" sz="1867" spc="-20" dirty="0">
                <a:latin typeface="Arial"/>
                <a:cs typeface="Arial"/>
              </a:rPr>
              <a:t> </a:t>
            </a:r>
            <a:r>
              <a:rPr lang="en-AU" sz="1867" spc="-13" dirty="0" err="1">
                <a:latin typeface="Arial"/>
                <a:cs typeface="Arial"/>
              </a:rPr>
              <a:t>opubli</a:t>
            </a:r>
            <a:r>
              <a:rPr lang="en-AU" sz="1867" spc="-13" dirty="0">
                <a:latin typeface="Arial"/>
                <a:cs typeface="Arial"/>
              </a:rPr>
              <a:t>.</a:t>
            </a:r>
            <a:endParaRPr lang="en-AU" sz="1867"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7"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p:nvPicPr>
        <p:blipFill>
          <a:blip r:embed="rId3"/>
          <a:stretch>
            <a:fillRect/>
          </a:stretch>
        </p:blipFill>
        <p:spPr>
          <a:xfrm>
            <a:off x="778588" y="4814971"/>
            <a:ext cx="2078160" cy="730939"/>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p:nvSpPr>
        <p:spPr>
          <a:xfrm rot="16200000">
            <a:off x="4713543" y="4752930"/>
            <a:ext cx="2440351" cy="194990"/>
          </a:xfrm>
          <a:prstGeom prst="rect">
            <a:avLst/>
          </a:prstGeom>
          <a:noFill/>
        </p:spPr>
        <p:txBody>
          <a:bodyPr wrap="square" rtlCol="0">
            <a:spAutoFit/>
          </a:bodyPr>
          <a:lstStyle/>
          <a:p>
            <a:r>
              <a:rPr lang="en-US" sz="667" dirty="0"/>
              <a:t>CRICOS 00026A    TEQSA PRV12057</a:t>
            </a:r>
          </a:p>
        </p:txBody>
      </p:sp>
    </p:spTree>
    <p:extLst>
      <p:ext uri="{BB962C8B-B14F-4D97-AF65-F5344CB8AC3E}">
        <p14:creationId xmlns:p14="http://schemas.microsoft.com/office/powerpoint/2010/main" val="3133909189"/>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ing with image 3">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6AF4810-CD2A-169B-7819-02D6EDE188AA}"/>
              </a:ext>
              <a:ext uri="{C183D7F6-B498-43B3-948B-1728B52AA6E4}">
                <adec:decorative xmlns:adec="http://schemas.microsoft.com/office/drawing/2017/decorative" val="1"/>
              </a:ext>
            </a:extLst>
          </p:cNvPr>
          <p:cNvSpPr/>
          <p:nvPr/>
        </p:nvSpPr>
        <p:spPr>
          <a:xfrm>
            <a:off x="-14236" y="0"/>
            <a:ext cx="6082776"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0">
            <a:extLst>
              <a:ext uri="{FF2B5EF4-FFF2-40B4-BE49-F238E27FC236}">
                <a16:creationId xmlns:a16="http://schemas.microsoft.com/office/drawing/2014/main" id="{CA7413FA-6408-3254-1779-682CAAAE9ECF}"/>
              </a:ext>
            </a:extLst>
          </p:cNvPr>
          <p:cNvSpPr/>
          <p:nvPr/>
        </p:nvSpPr>
        <p:spPr>
          <a:xfrm>
            <a:off x="762000" y="766233"/>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2" name="Title: 1"/>
          <p:cNvSpPr>
            <a:spLocks noGrp="1"/>
          </p:cNvSpPr>
          <p:nvPr>
            <p:ph type="title" hasCustomPrompt="1"/>
          </p:nvPr>
        </p:nvSpPr>
        <p:spPr>
          <a:xfrm>
            <a:off x="762000" y="1017533"/>
            <a:ext cx="4074584" cy="1969770"/>
          </a:xfrm>
        </p:spPr>
        <p:txBody>
          <a:bodyPr lIns="0" tIns="0" rIns="0" bIns="0"/>
          <a:lstStyle>
            <a:lvl1pPr>
              <a:defRPr sz="3200" b="0" i="0">
                <a:solidFill>
                  <a:srgbClr val="E64626"/>
                </a:solidFill>
                <a:latin typeface="Times" pitchFamily="2" charset="0"/>
                <a:cs typeface="Times New Roman"/>
              </a:defRPr>
            </a:lvl1pPr>
          </a:lstStyle>
          <a:p>
            <a:r>
              <a:rPr lang="en-AU" dirty="0"/>
              <a:t>Heading 3</a:t>
            </a:r>
            <a:br>
              <a:rPr lang="en-AU" dirty="0"/>
            </a:br>
            <a:r>
              <a:rPr lang="en-US" dirty="0"/>
              <a:t>Title, text box and image</a:t>
            </a:r>
            <a:br>
              <a:rPr lang="en-US" dirty="0"/>
            </a:br>
            <a:r>
              <a:rPr lang="en-US" dirty="0"/>
              <a:t>Medium body copy</a:t>
            </a:r>
            <a:endParaRPr dirty="0"/>
          </a:p>
        </p:txBody>
      </p:sp>
      <p:sp>
        <p:nvSpPr>
          <p:cNvPr id="5" name="Text Placeholder 2">
            <a:extLst>
              <a:ext uri="{FF2B5EF4-FFF2-40B4-BE49-F238E27FC236}">
                <a16:creationId xmlns:a16="http://schemas.microsoft.com/office/drawing/2014/main" id="{5A9B2E54-042A-B95A-337E-B5C4C9A5CCD2}"/>
              </a:ext>
            </a:extLst>
          </p:cNvPr>
          <p:cNvSpPr>
            <a:spLocks noGrp="1"/>
          </p:cNvSpPr>
          <p:nvPr>
            <p:ph type="body" sz="quarter" idx="11"/>
          </p:nvPr>
        </p:nvSpPr>
        <p:spPr>
          <a:xfrm>
            <a:off x="762001" y="2840243"/>
            <a:ext cx="4074583" cy="27601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Picture Placeholder 3">
            <a:extLst>
              <a:ext uri="{FF2B5EF4-FFF2-40B4-BE49-F238E27FC236}">
                <a16:creationId xmlns:a16="http://schemas.microsoft.com/office/drawing/2014/main" id="{BF473830-12BA-DF64-1A9E-1CAE3632CA09}"/>
              </a:ext>
            </a:extLst>
          </p:cNvPr>
          <p:cNvSpPr>
            <a:spLocks noGrp="1"/>
          </p:cNvSpPr>
          <p:nvPr>
            <p:ph type="pic" sz="quarter" idx="10" hasCustomPrompt="1"/>
          </p:nvPr>
        </p:nvSpPr>
        <p:spPr>
          <a:xfrm>
            <a:off x="6082776" y="0"/>
            <a:ext cx="6109224"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15778074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ing with image 4">
    <p:spTree>
      <p:nvGrpSpPr>
        <p:cNvPr id="1" name=""/>
        <p:cNvGrpSpPr/>
        <p:nvPr/>
      </p:nvGrpSpPr>
      <p:grpSpPr>
        <a:xfrm>
          <a:off x="0" y="0"/>
          <a:ext cx="0" cy="0"/>
          <a:chOff x="0" y="0"/>
          <a:chExt cx="0" cy="0"/>
        </a:xfrm>
      </p:grpSpPr>
      <p:sp>
        <p:nvSpPr>
          <p:cNvPr id="7" name="object 0">
            <a:extLst>
              <a:ext uri="{FF2B5EF4-FFF2-40B4-BE49-F238E27FC236}">
                <a16:creationId xmlns:a16="http://schemas.microsoft.com/office/drawing/2014/main" id="{CA7413FA-6408-3254-1779-682CAAAE9ECF}"/>
              </a:ext>
              <a:ext uri="{C183D7F6-B498-43B3-948B-1728B52AA6E4}">
                <adec:decorative xmlns:adec="http://schemas.microsoft.com/office/drawing/2017/decorative" val="1"/>
              </a:ext>
            </a:extLst>
          </p:cNvPr>
          <p:cNvSpPr/>
          <p:nvPr/>
        </p:nvSpPr>
        <p:spPr>
          <a:xfrm>
            <a:off x="762000" y="787400"/>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4" name="Rectangle 0">
            <a:extLst>
              <a:ext uri="{FF2B5EF4-FFF2-40B4-BE49-F238E27FC236}">
                <a16:creationId xmlns:a16="http://schemas.microsoft.com/office/drawing/2014/main" id="{D01AF305-2512-8B00-F76B-C57D232745EB}"/>
              </a:ext>
              <a:ext uri="{C183D7F6-B498-43B3-948B-1728B52AA6E4}">
                <adec:decorative xmlns:adec="http://schemas.microsoft.com/office/drawing/2017/decorative" val="1"/>
              </a:ext>
            </a:extLst>
          </p:cNvPr>
          <p:cNvSpPr/>
          <p:nvPr/>
        </p:nvSpPr>
        <p:spPr>
          <a:xfrm>
            <a:off x="0" y="0"/>
            <a:ext cx="608277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62000" y="1038700"/>
            <a:ext cx="4074584" cy="1969770"/>
          </a:xfrm>
        </p:spPr>
        <p:txBody>
          <a:bodyPr lIns="0" tIns="0" rIns="0" bIns="0"/>
          <a:lstStyle>
            <a:lvl1pPr>
              <a:defRPr sz="3200" b="0" i="0">
                <a:solidFill>
                  <a:schemeClr val="bg1"/>
                </a:solidFill>
                <a:latin typeface="Times" pitchFamily="2" charset="0"/>
                <a:cs typeface="Times New Roman"/>
              </a:defRPr>
            </a:lvl1pPr>
          </a:lstStyle>
          <a:p>
            <a:r>
              <a:rPr lang="en-AU" dirty="0"/>
              <a:t>Heading 4</a:t>
            </a:r>
            <a:br>
              <a:rPr lang="en-AU" dirty="0"/>
            </a:br>
            <a:r>
              <a:rPr lang="en-US" dirty="0"/>
              <a:t>Title, text box and image</a:t>
            </a:r>
            <a:br>
              <a:rPr lang="en-US" dirty="0"/>
            </a:br>
            <a:r>
              <a:rPr lang="en-US" dirty="0"/>
              <a:t>Medium body copy</a:t>
            </a:r>
            <a:endParaRPr dirty="0"/>
          </a:p>
        </p:txBody>
      </p:sp>
      <p:sp>
        <p:nvSpPr>
          <p:cNvPr id="5" name="Text Placeholder 2">
            <a:extLst>
              <a:ext uri="{FF2B5EF4-FFF2-40B4-BE49-F238E27FC236}">
                <a16:creationId xmlns:a16="http://schemas.microsoft.com/office/drawing/2014/main" id="{8A1A2B76-7231-1188-47F7-90C1CBB05242}"/>
              </a:ext>
            </a:extLst>
          </p:cNvPr>
          <p:cNvSpPr>
            <a:spLocks noGrp="1"/>
          </p:cNvSpPr>
          <p:nvPr>
            <p:ph type="body" sz="quarter" idx="11"/>
          </p:nvPr>
        </p:nvSpPr>
        <p:spPr>
          <a:xfrm>
            <a:off x="762002" y="2861410"/>
            <a:ext cx="4074583" cy="2760133"/>
          </a:xfrm>
        </p:spPr>
        <p:txBody>
          <a:bodyPr/>
          <a:lstStyle>
            <a:lvl1pPr marL="228594" indent="-228594">
              <a:buClr>
                <a:schemeClr val="bg1"/>
              </a:buClr>
              <a:buFont typeface="System Font Regular"/>
              <a:buChar char="-"/>
              <a:defRPr sz="1733">
                <a:solidFill>
                  <a:schemeClr val="bg1"/>
                </a:solidFill>
              </a:defRPr>
            </a:lvl1pPr>
            <a:lvl2pPr marL="838179" indent="-228594">
              <a:buClr>
                <a:schemeClr val="bg1"/>
              </a:buClr>
              <a:buFont typeface="System Font Regular"/>
              <a:buChar char="-"/>
              <a:defRPr sz="1733">
                <a:solidFill>
                  <a:schemeClr val="bg1"/>
                </a:solidFill>
              </a:defRPr>
            </a:lvl2pPr>
            <a:lvl3pPr marL="1447764" indent="-228594">
              <a:buClr>
                <a:schemeClr val="bg1"/>
              </a:buClr>
              <a:buFont typeface="System Font Regular"/>
              <a:buChar char="-"/>
              <a:defRPr sz="1733">
                <a:solidFill>
                  <a:schemeClr val="bg1"/>
                </a:solidFill>
              </a:defRPr>
            </a:lvl3pPr>
            <a:lvl4pPr marL="2057349" indent="-228594">
              <a:buClr>
                <a:schemeClr val="bg1"/>
              </a:buClr>
              <a:buFont typeface="System Font Regular"/>
              <a:buChar char="-"/>
              <a:defRPr sz="1733">
                <a:solidFill>
                  <a:schemeClr val="bg1"/>
                </a:solidFill>
              </a:defRPr>
            </a:lvl4pPr>
            <a:lvl5pPr marL="2666933" indent="-228594">
              <a:buClr>
                <a:schemeClr val="bg1"/>
              </a:buClr>
              <a:buFont typeface="System Font Regular"/>
              <a:buChar char="-"/>
              <a:defRPr sz="1733">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Picture Placeholder 3">
            <a:extLst>
              <a:ext uri="{FF2B5EF4-FFF2-40B4-BE49-F238E27FC236}">
                <a16:creationId xmlns:a16="http://schemas.microsoft.com/office/drawing/2014/main" id="{E01BB514-CFB3-0A62-D442-0367254D28E0}"/>
              </a:ext>
            </a:extLst>
          </p:cNvPr>
          <p:cNvSpPr>
            <a:spLocks noGrp="1"/>
          </p:cNvSpPr>
          <p:nvPr>
            <p:ph type="pic" sz="quarter" idx="10" hasCustomPrompt="1"/>
          </p:nvPr>
        </p:nvSpPr>
        <p:spPr>
          <a:xfrm>
            <a:off x="6082776" y="0"/>
            <a:ext cx="6109224"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1026983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ing with images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8585A7-12B9-F7BC-085D-8B7FD93ECD26}"/>
              </a:ext>
              <a:ext uri="{C183D7F6-B498-43B3-948B-1728B52AA6E4}">
                <adec:decorative xmlns:adec="http://schemas.microsoft.com/office/drawing/2017/decorative" val="1"/>
              </a:ext>
            </a:extLst>
          </p:cNvPr>
          <p:cNvSpPr/>
          <p:nvPr/>
        </p:nvSpPr>
        <p:spPr>
          <a:xfrm>
            <a:off x="5177123" y="0"/>
            <a:ext cx="7014877"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62000" y="1038700"/>
            <a:ext cx="4074584" cy="1477328"/>
          </a:xfrm>
        </p:spPr>
        <p:txBody>
          <a:bodyPr lIns="0" tIns="0" rIns="0" bIns="0"/>
          <a:lstStyle>
            <a:lvl1pPr>
              <a:defRPr sz="3200" b="0" i="0">
                <a:solidFill>
                  <a:srgbClr val="E64626"/>
                </a:solidFill>
                <a:latin typeface="Times" pitchFamily="2" charset="0"/>
                <a:cs typeface="Times New Roman"/>
              </a:defRPr>
            </a:lvl1pPr>
          </a:lstStyle>
          <a:p>
            <a:r>
              <a:rPr lang="en-AU" dirty="0"/>
              <a:t>Heading 5</a:t>
            </a:r>
            <a:br>
              <a:rPr lang="en-AU" dirty="0"/>
            </a:br>
            <a:r>
              <a:rPr lang="en-US" dirty="0"/>
              <a:t>Title, text box + images</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86260F83-22E0-FB93-2602-46785993E99A}"/>
              </a:ext>
            </a:extLst>
          </p:cNvPr>
          <p:cNvSpPr>
            <a:spLocks noGrp="1"/>
          </p:cNvSpPr>
          <p:nvPr>
            <p:ph type="body" sz="quarter" idx="14"/>
          </p:nvPr>
        </p:nvSpPr>
        <p:spPr>
          <a:xfrm>
            <a:off x="782762" y="2861410"/>
            <a:ext cx="4074583" cy="27601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2" name="Picture Placeholder 3">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5923536" y="770467"/>
            <a:ext cx="2661665" cy="2572351"/>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3" name="Picture Placeholder 4">
            <a:extLst>
              <a:ext uri="{FF2B5EF4-FFF2-40B4-BE49-F238E27FC236}">
                <a16:creationId xmlns:a16="http://schemas.microsoft.com/office/drawing/2014/main" id="{E67DE4A2-A084-6CFF-A647-B7F40F5B3287}"/>
              </a:ext>
            </a:extLst>
          </p:cNvPr>
          <p:cNvSpPr>
            <a:spLocks noGrp="1"/>
          </p:cNvSpPr>
          <p:nvPr>
            <p:ph type="pic" sz="quarter" idx="11" hasCustomPrompt="1"/>
          </p:nvPr>
        </p:nvSpPr>
        <p:spPr>
          <a:xfrm>
            <a:off x="8758658" y="770467"/>
            <a:ext cx="2661665" cy="2572351"/>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Picture Placeholder 5">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5923536" y="3515183"/>
            <a:ext cx="2661665" cy="2572351"/>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5" name="Picture Placeholder 6">
            <a:extLst>
              <a:ext uri="{FF2B5EF4-FFF2-40B4-BE49-F238E27FC236}">
                <a16:creationId xmlns:a16="http://schemas.microsoft.com/office/drawing/2014/main" id="{1EDA01D0-B9B6-53CA-5A69-95C997DC2BFB}"/>
              </a:ext>
            </a:extLst>
          </p:cNvPr>
          <p:cNvSpPr>
            <a:spLocks noGrp="1"/>
          </p:cNvSpPr>
          <p:nvPr>
            <p:ph type="pic" sz="quarter" idx="13" hasCustomPrompt="1"/>
          </p:nvPr>
        </p:nvSpPr>
        <p:spPr>
          <a:xfrm>
            <a:off x="8758658" y="3515183"/>
            <a:ext cx="2661665" cy="2572351"/>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31704718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ing with images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990600"/>
            <a:ext cx="10658323" cy="508000"/>
          </a:xfrm>
        </p:spPr>
        <p:txBody>
          <a:bodyPr lIns="0" tIns="0" rIns="0" bIns="0"/>
          <a:lstStyle>
            <a:lvl1pPr>
              <a:defRPr sz="3200" b="0" i="0">
                <a:solidFill>
                  <a:srgbClr val="E64626"/>
                </a:solidFill>
                <a:latin typeface="Times" pitchFamily="2" charset="0"/>
                <a:cs typeface="Times New Roman"/>
              </a:defRPr>
            </a:lvl1pPr>
          </a:lstStyle>
          <a:p>
            <a:r>
              <a:rPr lang="en-AU" dirty="0"/>
              <a:t>Heading 6 – single line</a:t>
            </a:r>
            <a:endParaRPr dirty="0"/>
          </a:p>
        </p:txBody>
      </p:sp>
      <p:sp>
        <p:nvSpPr>
          <p:cNvPr id="22" name="Picture Placeholder 2">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762000" y="1915632"/>
            <a:ext cx="3840000" cy="3948337"/>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9" name="Picture Placeholder 3">
            <a:extLst>
              <a:ext uri="{FF2B5EF4-FFF2-40B4-BE49-F238E27FC236}">
                <a16:creationId xmlns:a16="http://schemas.microsoft.com/office/drawing/2014/main" id="{3F9157D3-AB43-6EAD-7F21-F164319B311D}"/>
              </a:ext>
            </a:extLst>
          </p:cNvPr>
          <p:cNvSpPr>
            <a:spLocks noGrp="1"/>
          </p:cNvSpPr>
          <p:nvPr>
            <p:ph type="pic" sz="quarter" idx="15" hasCustomPrompt="1"/>
          </p:nvPr>
        </p:nvSpPr>
        <p:spPr>
          <a:xfrm>
            <a:off x="4766169" y="1912739"/>
            <a:ext cx="2664000" cy="18720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Picture Placeholder 4">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4766172" y="3943968"/>
            <a:ext cx="2661665" cy="19200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6" name="Picture Placeholder 5">
            <a:extLst>
              <a:ext uri="{FF2B5EF4-FFF2-40B4-BE49-F238E27FC236}">
                <a16:creationId xmlns:a16="http://schemas.microsoft.com/office/drawing/2014/main" id="{379C8713-47DB-6665-EC36-148C9CB7B0C5}"/>
              </a:ext>
            </a:extLst>
          </p:cNvPr>
          <p:cNvSpPr>
            <a:spLocks noGrp="1"/>
          </p:cNvSpPr>
          <p:nvPr>
            <p:ph type="pic" sz="quarter" idx="14" hasCustomPrompt="1"/>
          </p:nvPr>
        </p:nvSpPr>
        <p:spPr>
          <a:xfrm>
            <a:off x="7581533" y="1915632"/>
            <a:ext cx="3840000" cy="3948337"/>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3" name="Text Placeholder 6"/>
          <p:cNvSpPr>
            <a:spLocks noGrp="1"/>
          </p:cNvSpPr>
          <p:nvPr>
            <p:ph type="body" idx="1"/>
          </p:nvPr>
        </p:nvSpPr>
        <p:spPr>
          <a:xfrm>
            <a:off x="762000" y="5969000"/>
            <a:ext cx="10659533" cy="290899"/>
          </a:xfrm>
          <a:prstGeom prst="rect">
            <a:avLst/>
          </a:prstGeom>
        </p:spPr>
        <p:txBody>
          <a:bodyPr lIns="0" tIns="0" rIns="0" bIns="0" numCol="1" spcCol="252000"/>
          <a:lstStyle>
            <a:lvl1pPr marL="0" indent="0">
              <a:buFontTx/>
              <a:buNone/>
              <a:defRPr sz="933" b="0" i="0">
                <a:solidFill>
                  <a:srgbClr val="3C3C3B"/>
                </a:solidFill>
                <a:latin typeface="Arial"/>
                <a:cs typeface="Arial"/>
              </a:defRPr>
            </a:lvl1pPr>
          </a:lstStyle>
          <a:p>
            <a:pPr lvl="0"/>
            <a:r>
              <a:rPr lang="en-GB"/>
              <a:t>Click to edit Master text styles</a:t>
            </a:r>
          </a:p>
        </p:txBody>
      </p:sp>
    </p:spTree>
    <p:extLst>
      <p:ext uri="{BB962C8B-B14F-4D97-AF65-F5344CB8AC3E}">
        <p14:creationId xmlns:p14="http://schemas.microsoft.com/office/powerpoint/2010/main" val="25653877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peaker bios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a:defRPr>
            </a:lvl1pPr>
          </a:lstStyle>
          <a:p>
            <a:r>
              <a:rPr lang="en-US" dirty="0"/>
              <a:t>Speaker bios with image</a:t>
            </a:r>
            <a:endParaRPr dirty="0"/>
          </a:p>
        </p:txBody>
      </p:sp>
      <p:sp>
        <p:nvSpPr>
          <p:cNvPr id="25" name="Picture Placeholder 2">
            <a:extLst>
              <a:ext uri="{FF2B5EF4-FFF2-40B4-BE49-F238E27FC236}">
                <a16:creationId xmlns:a16="http://schemas.microsoft.com/office/drawing/2014/main" id="{4BEE90D4-8B0A-FDDF-BF6B-72D8DFDC897A}"/>
              </a:ext>
            </a:extLst>
          </p:cNvPr>
          <p:cNvSpPr>
            <a:spLocks noGrp="1"/>
          </p:cNvSpPr>
          <p:nvPr>
            <p:ph type="pic" sz="quarter" idx="10" hasCustomPrompt="1"/>
          </p:nvPr>
        </p:nvSpPr>
        <p:spPr>
          <a:xfrm>
            <a:off x="2522897" y="1881064"/>
            <a:ext cx="1762760" cy="16256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6" name="Text Placeholder 3">
            <a:extLst>
              <a:ext uri="{FF2B5EF4-FFF2-40B4-BE49-F238E27FC236}">
                <a16:creationId xmlns:a16="http://schemas.microsoft.com/office/drawing/2014/main" id="{744D6788-A0C0-B174-4895-15A2149AC77C}"/>
              </a:ext>
            </a:extLst>
          </p:cNvPr>
          <p:cNvSpPr>
            <a:spLocks noGrp="1"/>
          </p:cNvSpPr>
          <p:nvPr>
            <p:ph type="body" idx="14" hasCustomPrompt="1"/>
          </p:nvPr>
        </p:nvSpPr>
        <p:spPr>
          <a:xfrm>
            <a:off x="2522898" y="3702537"/>
            <a:ext cx="2556933" cy="516979"/>
          </a:xfrm>
          <a:prstGeom prst="rect">
            <a:avLst/>
          </a:prstGeom>
        </p:spPr>
        <p:txBody>
          <a:bodyPr lIns="0" tIns="0" rIns="0" bIns="0" numCol="1" spcCol="252000"/>
          <a:lstStyle>
            <a:lvl1pPr marL="0" indent="0">
              <a:buFontTx/>
              <a:buNone/>
              <a:defRPr sz="1333" b="1" i="0">
                <a:solidFill>
                  <a:schemeClr val="accent1"/>
                </a:solidFill>
                <a:latin typeface="+mn-lt"/>
                <a:cs typeface="Arial"/>
              </a:defRPr>
            </a:lvl1pPr>
          </a:lstStyle>
          <a:p>
            <a:r>
              <a:rPr lang="en-AU" sz="1333" dirty="0">
                <a:solidFill>
                  <a:srgbClr val="3C3C3B"/>
                </a:solidFill>
                <a:latin typeface="Arial"/>
                <a:cs typeface="Arial"/>
              </a:rPr>
              <a:t>First Last 10pt Arial</a:t>
            </a:r>
          </a:p>
          <a:p>
            <a:r>
              <a:rPr lang="en-AU" sz="1333" dirty="0">
                <a:solidFill>
                  <a:srgbClr val="3C3C3B"/>
                </a:solidFill>
                <a:latin typeface="Arial"/>
                <a:cs typeface="Arial"/>
              </a:rPr>
              <a:t>Title goes here 10pt Times</a:t>
            </a:r>
            <a:endParaRPr dirty="0"/>
          </a:p>
        </p:txBody>
      </p:sp>
      <p:sp>
        <p:nvSpPr>
          <p:cNvPr id="3" name="Text Placeholder 4"/>
          <p:cNvSpPr>
            <a:spLocks noGrp="1"/>
          </p:cNvSpPr>
          <p:nvPr>
            <p:ph type="body" idx="1" hasCustomPrompt="1"/>
          </p:nvPr>
        </p:nvSpPr>
        <p:spPr>
          <a:xfrm>
            <a:off x="2522898" y="4487330"/>
            <a:ext cx="2556933" cy="1833549"/>
          </a:xfrm>
          <a:prstGeom prst="rect">
            <a:avLst/>
          </a:prstGeom>
        </p:spPr>
        <p:txBody>
          <a:bodyPr lIns="0" tIns="0" rIns="0" bIns="0" numCol="1" spcCol="252000"/>
          <a:lstStyle>
            <a:lvl1pPr marL="0" indent="0">
              <a:buFontTx/>
              <a:buNone/>
              <a:defRPr sz="1333" b="0" i="0">
                <a:solidFill>
                  <a:srgbClr val="3C3C3B"/>
                </a:solidFill>
                <a:latin typeface="Arial"/>
                <a:cs typeface="Arial"/>
              </a:defRPr>
            </a:lvl1pPr>
          </a:lstStyle>
          <a:p>
            <a:r>
              <a:rPr lang="en-AU" sz="1333" dirty="0">
                <a:solidFill>
                  <a:srgbClr val="3C3C3B"/>
                </a:solidFill>
                <a:latin typeface="Arial"/>
                <a:cs typeface="Arial"/>
              </a:rPr>
              <a:t>Body</a:t>
            </a:r>
            <a:r>
              <a:rPr lang="en-AU" sz="1333" spc="-7" dirty="0">
                <a:solidFill>
                  <a:srgbClr val="3C3C3B"/>
                </a:solidFill>
                <a:latin typeface="Arial"/>
                <a:cs typeface="Arial"/>
              </a:rPr>
              <a:t> </a:t>
            </a:r>
            <a:r>
              <a:rPr lang="en-AU" sz="1333" dirty="0">
                <a:solidFill>
                  <a:srgbClr val="3C3C3B"/>
                </a:solidFill>
                <a:latin typeface="Arial"/>
                <a:cs typeface="Arial"/>
              </a:rPr>
              <a:t>copy</a:t>
            </a:r>
            <a:r>
              <a:rPr lang="en-AU" sz="1333" spc="-7" dirty="0">
                <a:solidFill>
                  <a:srgbClr val="3C3C3B"/>
                </a:solidFill>
                <a:latin typeface="Arial"/>
                <a:cs typeface="Arial"/>
              </a:rPr>
              <a:t> </a:t>
            </a:r>
            <a:r>
              <a:rPr lang="en-AU" sz="1333" dirty="0">
                <a:solidFill>
                  <a:srgbClr val="3C3C3B"/>
                </a:solidFill>
                <a:latin typeface="Arial"/>
                <a:cs typeface="Arial"/>
              </a:rPr>
              <a:t>small</a:t>
            </a:r>
            <a:r>
              <a:rPr lang="en-AU" sz="1333" spc="-13" dirty="0">
                <a:solidFill>
                  <a:srgbClr val="3C3C3B"/>
                </a:solidFill>
                <a:latin typeface="Arial"/>
                <a:cs typeface="Arial"/>
              </a:rPr>
              <a:t> </a:t>
            </a:r>
            <a:r>
              <a:rPr lang="en-AU" sz="1333" dirty="0">
                <a:solidFill>
                  <a:srgbClr val="3C3C3B"/>
                </a:solidFill>
                <a:latin typeface="Arial"/>
                <a:cs typeface="Arial"/>
              </a:rPr>
              <a:t>10pt</a:t>
            </a:r>
            <a:endParaRPr dirty="0"/>
          </a:p>
        </p:txBody>
      </p:sp>
      <p:sp>
        <p:nvSpPr>
          <p:cNvPr id="26" name="Picture Placeholder 5">
            <a:extLst>
              <a:ext uri="{FF2B5EF4-FFF2-40B4-BE49-F238E27FC236}">
                <a16:creationId xmlns:a16="http://schemas.microsoft.com/office/drawing/2014/main" id="{5F9DD4CC-F211-99E0-B144-C7DF316647C9}"/>
              </a:ext>
            </a:extLst>
          </p:cNvPr>
          <p:cNvSpPr>
            <a:spLocks noGrp="1"/>
          </p:cNvSpPr>
          <p:nvPr>
            <p:ph type="pic" sz="quarter" idx="21" hasCustomPrompt="1"/>
          </p:nvPr>
        </p:nvSpPr>
        <p:spPr>
          <a:xfrm>
            <a:off x="5606925" y="1881064"/>
            <a:ext cx="1762760" cy="16256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0" name="Text Placeholder 6">
            <a:extLst>
              <a:ext uri="{FF2B5EF4-FFF2-40B4-BE49-F238E27FC236}">
                <a16:creationId xmlns:a16="http://schemas.microsoft.com/office/drawing/2014/main" id="{352B38CD-C9E2-6FCF-659C-51A52C84804C}"/>
              </a:ext>
            </a:extLst>
          </p:cNvPr>
          <p:cNvSpPr>
            <a:spLocks noGrp="1"/>
          </p:cNvSpPr>
          <p:nvPr>
            <p:ph type="body" idx="17" hasCustomPrompt="1"/>
          </p:nvPr>
        </p:nvSpPr>
        <p:spPr>
          <a:xfrm>
            <a:off x="5606926" y="3702537"/>
            <a:ext cx="2556933" cy="516979"/>
          </a:xfrm>
          <a:prstGeom prst="rect">
            <a:avLst/>
          </a:prstGeom>
        </p:spPr>
        <p:txBody>
          <a:bodyPr lIns="0" tIns="0" rIns="0" bIns="0" numCol="1" spcCol="252000"/>
          <a:lstStyle>
            <a:lvl1pPr marL="0" indent="0">
              <a:buFontTx/>
              <a:buNone/>
              <a:defRPr sz="1333" b="1" i="0">
                <a:solidFill>
                  <a:schemeClr val="accent1"/>
                </a:solidFill>
                <a:latin typeface="+mn-lt"/>
                <a:cs typeface="Arial"/>
              </a:defRPr>
            </a:lvl1pPr>
          </a:lstStyle>
          <a:p>
            <a:r>
              <a:rPr lang="en-AU" sz="1333" dirty="0">
                <a:solidFill>
                  <a:srgbClr val="3C3C3B"/>
                </a:solidFill>
                <a:latin typeface="Arial"/>
                <a:cs typeface="Arial"/>
              </a:rPr>
              <a:t>First Last 10pt Arial</a:t>
            </a:r>
          </a:p>
          <a:p>
            <a:r>
              <a:rPr lang="en-AU" sz="1333" dirty="0">
                <a:solidFill>
                  <a:srgbClr val="3C3C3B"/>
                </a:solidFill>
                <a:latin typeface="Arial"/>
                <a:cs typeface="Arial"/>
              </a:rPr>
              <a:t>Title goes here 10pt Times</a:t>
            </a:r>
            <a:endParaRPr dirty="0"/>
          </a:p>
        </p:txBody>
      </p:sp>
      <p:sp>
        <p:nvSpPr>
          <p:cNvPr id="17" name="Text Placeholder 7">
            <a:extLst>
              <a:ext uri="{FF2B5EF4-FFF2-40B4-BE49-F238E27FC236}">
                <a16:creationId xmlns:a16="http://schemas.microsoft.com/office/drawing/2014/main" id="{17CE8A92-798F-6C5E-0F46-EC0B5684D236}"/>
              </a:ext>
            </a:extLst>
          </p:cNvPr>
          <p:cNvSpPr>
            <a:spLocks noGrp="1"/>
          </p:cNvSpPr>
          <p:nvPr>
            <p:ph type="body" idx="15" hasCustomPrompt="1"/>
          </p:nvPr>
        </p:nvSpPr>
        <p:spPr>
          <a:xfrm>
            <a:off x="5606926" y="4487330"/>
            <a:ext cx="2556933" cy="1833549"/>
          </a:xfrm>
          <a:prstGeom prst="rect">
            <a:avLst/>
          </a:prstGeom>
        </p:spPr>
        <p:txBody>
          <a:bodyPr lIns="0" tIns="0" rIns="0" bIns="0" numCol="1" spcCol="252000"/>
          <a:lstStyle>
            <a:lvl1pPr marL="0" indent="0">
              <a:buFontTx/>
              <a:buNone/>
              <a:defRPr sz="1333" b="0" i="0">
                <a:solidFill>
                  <a:srgbClr val="3C3C3B"/>
                </a:solidFill>
                <a:latin typeface="Arial"/>
                <a:cs typeface="Arial"/>
              </a:defRPr>
            </a:lvl1pPr>
          </a:lstStyle>
          <a:p>
            <a:r>
              <a:rPr lang="en-AU" sz="1333" dirty="0">
                <a:solidFill>
                  <a:srgbClr val="3C3C3B"/>
                </a:solidFill>
                <a:latin typeface="Arial"/>
                <a:cs typeface="Arial"/>
              </a:rPr>
              <a:t>Body</a:t>
            </a:r>
            <a:r>
              <a:rPr lang="en-AU" sz="1333" spc="-7" dirty="0">
                <a:solidFill>
                  <a:srgbClr val="3C3C3B"/>
                </a:solidFill>
                <a:latin typeface="Arial"/>
                <a:cs typeface="Arial"/>
              </a:rPr>
              <a:t> </a:t>
            </a:r>
            <a:r>
              <a:rPr lang="en-AU" sz="1333" dirty="0">
                <a:solidFill>
                  <a:srgbClr val="3C3C3B"/>
                </a:solidFill>
                <a:latin typeface="Arial"/>
                <a:cs typeface="Arial"/>
              </a:rPr>
              <a:t>copy</a:t>
            </a:r>
            <a:r>
              <a:rPr lang="en-AU" sz="1333" spc="-7" dirty="0">
                <a:solidFill>
                  <a:srgbClr val="3C3C3B"/>
                </a:solidFill>
                <a:latin typeface="Arial"/>
                <a:cs typeface="Arial"/>
              </a:rPr>
              <a:t> </a:t>
            </a:r>
            <a:r>
              <a:rPr lang="en-AU" sz="1333" dirty="0">
                <a:solidFill>
                  <a:srgbClr val="3C3C3B"/>
                </a:solidFill>
                <a:latin typeface="Arial"/>
                <a:cs typeface="Arial"/>
              </a:rPr>
              <a:t>small</a:t>
            </a:r>
            <a:r>
              <a:rPr lang="en-AU" sz="1333" spc="-13" dirty="0">
                <a:solidFill>
                  <a:srgbClr val="3C3C3B"/>
                </a:solidFill>
                <a:latin typeface="Arial"/>
                <a:cs typeface="Arial"/>
              </a:rPr>
              <a:t> </a:t>
            </a:r>
            <a:r>
              <a:rPr lang="en-AU" sz="1333" dirty="0">
                <a:solidFill>
                  <a:srgbClr val="3C3C3B"/>
                </a:solidFill>
                <a:latin typeface="Arial"/>
                <a:cs typeface="Arial"/>
              </a:rPr>
              <a:t>10pt</a:t>
            </a:r>
            <a:endParaRPr dirty="0"/>
          </a:p>
        </p:txBody>
      </p:sp>
      <p:sp>
        <p:nvSpPr>
          <p:cNvPr id="27" name="Picture Placeholder 8">
            <a:extLst>
              <a:ext uri="{FF2B5EF4-FFF2-40B4-BE49-F238E27FC236}">
                <a16:creationId xmlns:a16="http://schemas.microsoft.com/office/drawing/2014/main" id="{33A6F673-B304-E705-5E66-2DBDA1BA7630}"/>
              </a:ext>
            </a:extLst>
          </p:cNvPr>
          <p:cNvSpPr>
            <a:spLocks noGrp="1"/>
          </p:cNvSpPr>
          <p:nvPr>
            <p:ph type="pic" sz="quarter" idx="22" hasCustomPrompt="1"/>
          </p:nvPr>
        </p:nvSpPr>
        <p:spPr>
          <a:xfrm>
            <a:off x="8734475" y="1881064"/>
            <a:ext cx="1762760" cy="16256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Text Placeholder 9">
            <a:extLst>
              <a:ext uri="{FF2B5EF4-FFF2-40B4-BE49-F238E27FC236}">
                <a16:creationId xmlns:a16="http://schemas.microsoft.com/office/drawing/2014/main" id="{E08F0228-3E66-E48B-74F0-3A18CDB08DAE}"/>
              </a:ext>
            </a:extLst>
          </p:cNvPr>
          <p:cNvSpPr>
            <a:spLocks noGrp="1"/>
          </p:cNvSpPr>
          <p:nvPr>
            <p:ph type="body" idx="20" hasCustomPrompt="1"/>
          </p:nvPr>
        </p:nvSpPr>
        <p:spPr>
          <a:xfrm>
            <a:off x="8734475" y="3702537"/>
            <a:ext cx="2556933" cy="516979"/>
          </a:xfrm>
          <a:prstGeom prst="rect">
            <a:avLst/>
          </a:prstGeom>
        </p:spPr>
        <p:txBody>
          <a:bodyPr lIns="0" tIns="0" rIns="0" bIns="0" numCol="1" spcCol="252000"/>
          <a:lstStyle>
            <a:lvl1pPr marL="0" indent="0">
              <a:buFontTx/>
              <a:buNone/>
              <a:defRPr sz="1333" b="1" i="0">
                <a:solidFill>
                  <a:schemeClr val="accent1"/>
                </a:solidFill>
                <a:latin typeface="+mn-lt"/>
                <a:cs typeface="Arial"/>
              </a:defRPr>
            </a:lvl1pPr>
          </a:lstStyle>
          <a:p>
            <a:r>
              <a:rPr lang="en-AU" sz="1333" dirty="0">
                <a:solidFill>
                  <a:srgbClr val="3C3C3B"/>
                </a:solidFill>
                <a:latin typeface="Arial"/>
                <a:cs typeface="Arial"/>
              </a:rPr>
              <a:t>First Last 10pt Arial</a:t>
            </a:r>
          </a:p>
          <a:p>
            <a:r>
              <a:rPr lang="en-AU" sz="1333" dirty="0">
                <a:solidFill>
                  <a:srgbClr val="3C3C3B"/>
                </a:solidFill>
                <a:latin typeface="Arial"/>
                <a:cs typeface="Arial"/>
              </a:rPr>
              <a:t>Title goes here 10pt Times</a:t>
            </a:r>
            <a:endParaRPr dirty="0"/>
          </a:p>
        </p:txBody>
      </p:sp>
      <p:sp>
        <p:nvSpPr>
          <p:cNvPr id="21" name="Text Placeholder 10">
            <a:extLst>
              <a:ext uri="{FF2B5EF4-FFF2-40B4-BE49-F238E27FC236}">
                <a16:creationId xmlns:a16="http://schemas.microsoft.com/office/drawing/2014/main" id="{4BEEB3E0-898E-2BE3-26F4-15A3FF454115}"/>
              </a:ext>
            </a:extLst>
          </p:cNvPr>
          <p:cNvSpPr>
            <a:spLocks noGrp="1"/>
          </p:cNvSpPr>
          <p:nvPr>
            <p:ph type="body" idx="18" hasCustomPrompt="1"/>
          </p:nvPr>
        </p:nvSpPr>
        <p:spPr>
          <a:xfrm>
            <a:off x="8734475" y="4487330"/>
            <a:ext cx="2556933" cy="1833549"/>
          </a:xfrm>
          <a:prstGeom prst="rect">
            <a:avLst/>
          </a:prstGeom>
        </p:spPr>
        <p:txBody>
          <a:bodyPr lIns="0" tIns="0" rIns="0" bIns="0" numCol="1" spcCol="252000"/>
          <a:lstStyle>
            <a:lvl1pPr marL="0" indent="0">
              <a:buFontTx/>
              <a:buNone/>
              <a:defRPr sz="1333" b="0" i="0">
                <a:solidFill>
                  <a:srgbClr val="3C3C3B"/>
                </a:solidFill>
                <a:latin typeface="Arial"/>
                <a:cs typeface="Arial"/>
              </a:defRPr>
            </a:lvl1pPr>
          </a:lstStyle>
          <a:p>
            <a:r>
              <a:rPr lang="en-AU" sz="1333" dirty="0">
                <a:solidFill>
                  <a:srgbClr val="3C3C3B"/>
                </a:solidFill>
                <a:latin typeface="Arial"/>
                <a:cs typeface="Arial"/>
              </a:rPr>
              <a:t>Body</a:t>
            </a:r>
            <a:r>
              <a:rPr lang="en-AU" sz="1333" spc="-7" dirty="0">
                <a:solidFill>
                  <a:srgbClr val="3C3C3B"/>
                </a:solidFill>
                <a:latin typeface="Arial"/>
                <a:cs typeface="Arial"/>
              </a:rPr>
              <a:t> </a:t>
            </a:r>
            <a:r>
              <a:rPr lang="en-AU" sz="1333" dirty="0">
                <a:solidFill>
                  <a:srgbClr val="3C3C3B"/>
                </a:solidFill>
                <a:latin typeface="Arial"/>
                <a:cs typeface="Arial"/>
              </a:rPr>
              <a:t>copy</a:t>
            </a:r>
            <a:r>
              <a:rPr lang="en-AU" sz="1333" spc="-7" dirty="0">
                <a:solidFill>
                  <a:srgbClr val="3C3C3B"/>
                </a:solidFill>
                <a:latin typeface="Arial"/>
                <a:cs typeface="Arial"/>
              </a:rPr>
              <a:t> </a:t>
            </a:r>
            <a:r>
              <a:rPr lang="en-AU" sz="1333" dirty="0">
                <a:solidFill>
                  <a:srgbClr val="3C3C3B"/>
                </a:solidFill>
                <a:latin typeface="Arial"/>
                <a:cs typeface="Arial"/>
              </a:rPr>
              <a:t>small</a:t>
            </a:r>
            <a:r>
              <a:rPr lang="en-AU" sz="1333" spc="-13" dirty="0">
                <a:solidFill>
                  <a:srgbClr val="3C3C3B"/>
                </a:solidFill>
                <a:latin typeface="Arial"/>
                <a:cs typeface="Arial"/>
              </a:rPr>
              <a:t> </a:t>
            </a:r>
            <a:r>
              <a:rPr lang="en-AU" sz="1333" dirty="0">
                <a:solidFill>
                  <a:srgbClr val="3C3C3B"/>
                </a:solidFill>
                <a:latin typeface="Arial"/>
                <a:cs typeface="Arial"/>
              </a:rPr>
              <a:t>10pt</a:t>
            </a:r>
            <a:endParaRPr dirty="0"/>
          </a:p>
        </p:txBody>
      </p:sp>
    </p:spTree>
    <p:extLst>
      <p:ext uri="{BB962C8B-B14F-4D97-AF65-F5344CB8AC3E}">
        <p14:creationId xmlns:p14="http://schemas.microsoft.com/office/powerpoint/2010/main" val="21172084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peaker bios no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a:defRPr>
            </a:lvl1pPr>
          </a:lstStyle>
          <a:p>
            <a:r>
              <a:rPr lang="en-US" dirty="0"/>
              <a:t>Speaker bios no image</a:t>
            </a:r>
            <a:endParaRPr dirty="0"/>
          </a:p>
        </p:txBody>
      </p:sp>
      <p:sp>
        <p:nvSpPr>
          <p:cNvPr id="12" name="Holder 1">
            <a:extLst>
              <a:ext uri="{FF2B5EF4-FFF2-40B4-BE49-F238E27FC236}">
                <a16:creationId xmlns:a16="http://schemas.microsoft.com/office/drawing/2014/main" id="{01046116-FA83-47AD-17FA-94D776E8C805}"/>
              </a:ext>
            </a:extLst>
          </p:cNvPr>
          <p:cNvSpPr>
            <a:spLocks noGrp="1"/>
          </p:cNvSpPr>
          <p:nvPr>
            <p:ph type="body" idx="15" hasCustomPrompt="1"/>
          </p:nvPr>
        </p:nvSpPr>
        <p:spPr>
          <a:xfrm>
            <a:off x="2516069" y="1901819"/>
            <a:ext cx="3947808" cy="492131"/>
          </a:xfrm>
          <a:prstGeom prst="rect">
            <a:avLst/>
          </a:prstGeom>
          <a:solidFill>
            <a:schemeClr val="accent1"/>
          </a:solidFill>
        </p:spPr>
        <p:txBody>
          <a:bodyPr lIns="251999" tIns="72000" rIns="251999" bIns="72000" numCol="1" spcCol="252000" anchor="ctr" anchorCtr="0"/>
          <a:lstStyle>
            <a:lvl1pPr marL="0" indent="0">
              <a:buFontTx/>
              <a:buNone/>
              <a:defRPr sz="1333" b="1" i="0">
                <a:solidFill>
                  <a:schemeClr val="bg1"/>
                </a:solidFill>
                <a:latin typeface="Arial"/>
                <a:cs typeface="Arial"/>
              </a:defRPr>
            </a:lvl1pPr>
          </a:lstStyle>
          <a:p>
            <a:r>
              <a:rPr lang="en-AU" sz="1333" dirty="0">
                <a:solidFill>
                  <a:srgbClr val="3C3C3B"/>
                </a:solidFill>
                <a:latin typeface="Arial"/>
                <a:cs typeface="Arial"/>
              </a:rPr>
              <a:t>Heading 10pt</a:t>
            </a:r>
            <a:endParaRPr dirty="0"/>
          </a:p>
        </p:txBody>
      </p:sp>
      <p:sp>
        <p:nvSpPr>
          <p:cNvPr id="3" name="Holder 2"/>
          <p:cNvSpPr>
            <a:spLocks noGrp="1"/>
          </p:cNvSpPr>
          <p:nvPr>
            <p:ph type="body" idx="1" hasCustomPrompt="1"/>
          </p:nvPr>
        </p:nvSpPr>
        <p:spPr>
          <a:xfrm>
            <a:off x="2516069" y="2393950"/>
            <a:ext cx="3947808" cy="3693583"/>
          </a:xfrm>
          <a:prstGeom prst="rect">
            <a:avLst/>
          </a:prstGeom>
          <a:solidFill>
            <a:schemeClr val="bg2"/>
          </a:solidFill>
        </p:spPr>
        <p:txBody>
          <a:bodyPr lIns="251999" tIns="251999" rIns="251999" bIns="251999" numCol="1" spcCol="252000"/>
          <a:lstStyle>
            <a:lvl1pPr marL="228594" indent="-228594">
              <a:buFont typeface="System Font Regular"/>
              <a:buChar char="-"/>
              <a:defRPr sz="1333" b="0" i="0">
                <a:solidFill>
                  <a:srgbClr val="3C3C3B"/>
                </a:solidFill>
                <a:latin typeface="Arial"/>
                <a:cs typeface="Arial"/>
              </a:defRPr>
            </a:lvl1pPr>
          </a:lstStyle>
          <a:p>
            <a:r>
              <a:rPr lang="en-AU" sz="1333" dirty="0">
                <a:solidFill>
                  <a:srgbClr val="3C3C3B"/>
                </a:solidFill>
                <a:latin typeface="Arial"/>
                <a:cs typeface="Arial"/>
              </a:rPr>
              <a:t>Body</a:t>
            </a:r>
            <a:r>
              <a:rPr lang="en-AU" sz="1333" spc="-7" dirty="0">
                <a:solidFill>
                  <a:srgbClr val="3C3C3B"/>
                </a:solidFill>
                <a:latin typeface="Arial"/>
                <a:cs typeface="Arial"/>
              </a:rPr>
              <a:t> </a:t>
            </a:r>
            <a:r>
              <a:rPr lang="en-AU" sz="1333" dirty="0">
                <a:solidFill>
                  <a:srgbClr val="3C3C3B"/>
                </a:solidFill>
                <a:latin typeface="Arial"/>
                <a:cs typeface="Arial"/>
              </a:rPr>
              <a:t>copy</a:t>
            </a:r>
            <a:r>
              <a:rPr lang="en-AU" sz="1333" spc="-7" dirty="0">
                <a:solidFill>
                  <a:srgbClr val="3C3C3B"/>
                </a:solidFill>
                <a:latin typeface="Arial"/>
                <a:cs typeface="Arial"/>
              </a:rPr>
              <a:t> </a:t>
            </a:r>
            <a:r>
              <a:rPr lang="en-AU" sz="1333" dirty="0">
                <a:solidFill>
                  <a:srgbClr val="3C3C3B"/>
                </a:solidFill>
                <a:latin typeface="Arial"/>
                <a:cs typeface="Arial"/>
              </a:rPr>
              <a:t>small</a:t>
            </a:r>
            <a:r>
              <a:rPr lang="en-AU" sz="1333" spc="-13" dirty="0">
                <a:solidFill>
                  <a:srgbClr val="3C3C3B"/>
                </a:solidFill>
                <a:latin typeface="Arial"/>
                <a:cs typeface="Arial"/>
              </a:rPr>
              <a:t> </a:t>
            </a:r>
            <a:r>
              <a:rPr lang="en-AU" sz="1333" dirty="0">
                <a:solidFill>
                  <a:srgbClr val="3C3C3B"/>
                </a:solidFill>
                <a:latin typeface="Arial"/>
                <a:cs typeface="Arial"/>
              </a:rPr>
              <a:t>10pt</a:t>
            </a:r>
          </a:p>
          <a:p>
            <a:endParaRPr lang="en-AU" dirty="0"/>
          </a:p>
        </p:txBody>
      </p:sp>
      <p:sp>
        <p:nvSpPr>
          <p:cNvPr id="15" name="Holder 3">
            <a:extLst>
              <a:ext uri="{FF2B5EF4-FFF2-40B4-BE49-F238E27FC236}">
                <a16:creationId xmlns:a16="http://schemas.microsoft.com/office/drawing/2014/main" id="{2593A6BD-50DF-0434-8D9C-6C5105B37941}"/>
              </a:ext>
            </a:extLst>
          </p:cNvPr>
          <p:cNvSpPr>
            <a:spLocks noGrp="1"/>
          </p:cNvSpPr>
          <p:nvPr>
            <p:ph type="body" idx="17" hasCustomPrompt="1"/>
          </p:nvPr>
        </p:nvSpPr>
        <p:spPr>
          <a:xfrm>
            <a:off x="6950611" y="1901819"/>
            <a:ext cx="3947808" cy="492131"/>
          </a:xfrm>
          <a:prstGeom prst="rect">
            <a:avLst/>
          </a:prstGeom>
          <a:solidFill>
            <a:schemeClr val="accent1"/>
          </a:solidFill>
        </p:spPr>
        <p:txBody>
          <a:bodyPr lIns="251999" tIns="72000" rIns="251999" bIns="72000" numCol="1" spcCol="252000" anchor="ctr" anchorCtr="0"/>
          <a:lstStyle>
            <a:lvl1pPr marL="0" indent="0">
              <a:buFontTx/>
              <a:buNone/>
              <a:defRPr sz="1333" b="1" i="0">
                <a:solidFill>
                  <a:schemeClr val="bg1"/>
                </a:solidFill>
                <a:latin typeface="Arial"/>
                <a:cs typeface="Arial"/>
              </a:defRPr>
            </a:lvl1pPr>
          </a:lstStyle>
          <a:p>
            <a:r>
              <a:rPr lang="en-AU" sz="1333" dirty="0">
                <a:solidFill>
                  <a:srgbClr val="3C3C3B"/>
                </a:solidFill>
                <a:latin typeface="Arial"/>
                <a:cs typeface="Arial"/>
              </a:rPr>
              <a:t>Heading 10pt</a:t>
            </a:r>
            <a:endParaRPr dirty="0"/>
          </a:p>
        </p:txBody>
      </p:sp>
      <p:sp>
        <p:nvSpPr>
          <p:cNvPr id="13" name="Holder 4">
            <a:extLst>
              <a:ext uri="{FF2B5EF4-FFF2-40B4-BE49-F238E27FC236}">
                <a16:creationId xmlns:a16="http://schemas.microsoft.com/office/drawing/2014/main" id="{980934C0-12AC-D7ED-F525-AC922980850D}"/>
              </a:ext>
            </a:extLst>
          </p:cNvPr>
          <p:cNvSpPr>
            <a:spLocks noGrp="1"/>
          </p:cNvSpPr>
          <p:nvPr>
            <p:ph type="body" idx="16" hasCustomPrompt="1"/>
          </p:nvPr>
        </p:nvSpPr>
        <p:spPr>
          <a:xfrm>
            <a:off x="6950611" y="2393950"/>
            <a:ext cx="3947808" cy="3693583"/>
          </a:xfrm>
          <a:prstGeom prst="rect">
            <a:avLst/>
          </a:prstGeom>
          <a:solidFill>
            <a:schemeClr val="bg2"/>
          </a:solidFill>
        </p:spPr>
        <p:txBody>
          <a:bodyPr lIns="251999" tIns="251999" rIns="251999" bIns="251999" numCol="1" spcCol="252000"/>
          <a:lstStyle>
            <a:lvl1pPr marL="228594" indent="-228594">
              <a:buFont typeface="System Font Regular"/>
              <a:buChar char="-"/>
              <a:defRPr sz="1333" b="0" i="0">
                <a:solidFill>
                  <a:srgbClr val="3C3C3B"/>
                </a:solidFill>
                <a:latin typeface="Arial"/>
                <a:cs typeface="Arial"/>
              </a:defRPr>
            </a:lvl1pPr>
          </a:lstStyle>
          <a:p>
            <a:r>
              <a:rPr lang="en-AU" sz="1333" dirty="0">
                <a:solidFill>
                  <a:srgbClr val="3C3C3B"/>
                </a:solidFill>
                <a:latin typeface="Arial"/>
                <a:cs typeface="Arial"/>
              </a:rPr>
              <a:t>Body</a:t>
            </a:r>
            <a:r>
              <a:rPr lang="en-AU" sz="1333" spc="-7" dirty="0">
                <a:solidFill>
                  <a:srgbClr val="3C3C3B"/>
                </a:solidFill>
                <a:latin typeface="Arial"/>
                <a:cs typeface="Arial"/>
              </a:rPr>
              <a:t> </a:t>
            </a:r>
            <a:r>
              <a:rPr lang="en-AU" sz="1333" dirty="0">
                <a:solidFill>
                  <a:srgbClr val="3C3C3B"/>
                </a:solidFill>
                <a:latin typeface="Arial"/>
                <a:cs typeface="Arial"/>
              </a:rPr>
              <a:t>copy</a:t>
            </a:r>
            <a:r>
              <a:rPr lang="en-AU" sz="1333" spc="-7" dirty="0">
                <a:solidFill>
                  <a:srgbClr val="3C3C3B"/>
                </a:solidFill>
                <a:latin typeface="Arial"/>
                <a:cs typeface="Arial"/>
              </a:rPr>
              <a:t> </a:t>
            </a:r>
            <a:r>
              <a:rPr lang="en-AU" sz="1333" dirty="0">
                <a:solidFill>
                  <a:srgbClr val="3C3C3B"/>
                </a:solidFill>
                <a:latin typeface="Arial"/>
                <a:cs typeface="Arial"/>
              </a:rPr>
              <a:t>small</a:t>
            </a:r>
            <a:r>
              <a:rPr lang="en-AU" sz="1333" spc="-13" dirty="0">
                <a:solidFill>
                  <a:srgbClr val="3C3C3B"/>
                </a:solidFill>
                <a:latin typeface="Arial"/>
                <a:cs typeface="Arial"/>
              </a:rPr>
              <a:t> </a:t>
            </a:r>
            <a:r>
              <a:rPr lang="en-AU" sz="1333" dirty="0">
                <a:solidFill>
                  <a:srgbClr val="3C3C3B"/>
                </a:solidFill>
                <a:latin typeface="Arial"/>
                <a:cs typeface="Arial"/>
              </a:rPr>
              <a:t>10pt</a:t>
            </a:r>
            <a:endParaRPr dirty="0"/>
          </a:p>
        </p:txBody>
      </p:sp>
    </p:spTree>
    <p:extLst>
      <p:ext uri="{BB962C8B-B14F-4D97-AF65-F5344CB8AC3E}">
        <p14:creationId xmlns:p14="http://schemas.microsoft.com/office/powerpoint/2010/main" val="8063739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ltLang="zh-TW"/>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32" indent="-285744">
              <a:lnSpc>
                <a:spcPct val="90000"/>
              </a:lnSpc>
              <a:buFont typeface="Lucida Grande"/>
              <a:buChar char="–"/>
              <a:defRPr/>
            </a:lvl2pPr>
            <a:lvl3pPr>
              <a:lnSpc>
                <a:spcPct val="90000"/>
              </a:lnSpc>
              <a:defRPr/>
            </a:lvl3pPr>
          </a:lstStyle>
          <a:p>
            <a:pPr lvl="0"/>
            <a:r>
              <a:rPr lang="en-GB" altLang="zh-TW"/>
              <a:t>Click to edit Master text styles</a:t>
            </a:r>
          </a:p>
          <a:p>
            <a:pPr lvl="1"/>
            <a:r>
              <a:rPr lang="en-GB" altLang="zh-TW"/>
              <a:t>Second level</a:t>
            </a:r>
          </a:p>
          <a:p>
            <a:pPr lvl="2"/>
            <a:r>
              <a:rPr lang="en-GB" altLang="zh-TW"/>
              <a:t>Third level</a:t>
            </a:r>
          </a:p>
        </p:txBody>
      </p:sp>
    </p:spTree>
    <p:extLst>
      <p:ext uri="{BB962C8B-B14F-4D97-AF65-F5344CB8AC3E}">
        <p14:creationId xmlns:p14="http://schemas.microsoft.com/office/powerpoint/2010/main" val="1606531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rtl="0"/>
            <a:fld id="{00000000-1234-1234-1234-123412341234}" type="slidenum">
              <a:rPr lang="en-GB" smtClean="0"/>
              <a:pPr algn="r" rtl="0"/>
              <a:t>‹#›</a:t>
            </a:fld>
            <a:endParaRPr lang="en-GB"/>
          </a:p>
        </p:txBody>
      </p:sp>
    </p:spTree>
    <p:extLst>
      <p:ext uri="{BB962C8B-B14F-4D97-AF65-F5344CB8AC3E}">
        <p14:creationId xmlns:p14="http://schemas.microsoft.com/office/powerpoint/2010/main" val="11695231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hapter break 3">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0B820-7965-14E8-72F1-2EE5EF1CB3A9}"/>
              </a:ext>
            </a:extLst>
          </p:cNvPr>
          <p:cNvSpPr>
            <a:spLocks noGrp="1"/>
          </p:cNvSpPr>
          <p:nvPr>
            <p:ph type="body" sz="quarter" idx="17" hasCustomPrompt="1"/>
          </p:nvPr>
        </p:nvSpPr>
        <p:spPr>
          <a:xfrm>
            <a:off x="739955" y="766233"/>
            <a:ext cx="10710333" cy="830744"/>
          </a:xfrm>
          <a:prstGeom prst="rect">
            <a:avLst/>
          </a:prstGeom>
        </p:spPr>
        <p:txBody>
          <a:bodyPr lIns="0" rIns="90000"/>
          <a:lstStyle>
            <a:lvl1pPr marL="16933" indent="0">
              <a:spcBef>
                <a:spcPts val="133"/>
              </a:spcBef>
              <a:buNone/>
              <a:defRPr sz="3733" b="0" i="0">
                <a:solidFill>
                  <a:schemeClr val="bg1"/>
                </a:solidFill>
                <a:latin typeface="+mn-lt"/>
              </a:defRPr>
            </a:lvl1pPr>
          </a:lstStyle>
          <a:p>
            <a:pPr marL="12700">
              <a:spcBef>
                <a:spcPts val="100"/>
              </a:spcBef>
            </a:pPr>
            <a:r>
              <a:rPr lang="en-AU" sz="3733" dirty="0">
                <a:solidFill>
                  <a:srgbClr val="000000"/>
                </a:solidFill>
                <a:latin typeface="Arial"/>
                <a:cs typeface="Arial"/>
              </a:rPr>
              <a:t>Chapter break headline 28pt</a:t>
            </a:r>
            <a:endParaRPr lang="en-AU" b="0" i="1" dirty="0">
              <a:latin typeface="Times" pitchFamily="2" charset="0"/>
            </a:endParaRPr>
          </a:p>
        </p:txBody>
      </p:sp>
      <p:sp>
        <p:nvSpPr>
          <p:cNvPr id="2" name="Text Placeholder 2">
            <a:extLst>
              <a:ext uri="{FF2B5EF4-FFF2-40B4-BE49-F238E27FC236}">
                <a16:creationId xmlns:a16="http://schemas.microsoft.com/office/drawing/2014/main" id="{6FC22782-CE95-2810-1D92-2B7EA357B871}"/>
              </a:ext>
            </a:extLst>
          </p:cNvPr>
          <p:cNvSpPr>
            <a:spLocks noGrp="1"/>
          </p:cNvSpPr>
          <p:nvPr>
            <p:ph type="body" sz="quarter" idx="12" hasCustomPrompt="1"/>
          </p:nvPr>
        </p:nvSpPr>
        <p:spPr>
          <a:xfrm>
            <a:off x="739955" y="1397000"/>
            <a:ext cx="10710333" cy="830744"/>
          </a:xfrm>
          <a:prstGeom prst="rect">
            <a:avLst/>
          </a:prstGeom>
        </p:spPr>
        <p:txBody>
          <a:bodyPr lIns="0" rIns="90000"/>
          <a:lstStyle>
            <a:lvl1pPr marL="16933" indent="0">
              <a:spcBef>
                <a:spcPts val="133"/>
              </a:spcBef>
              <a:buNone/>
              <a:defRPr sz="3733" b="0" i="1">
                <a:solidFill>
                  <a:schemeClr val="bg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3" name="Text Placeholder 3">
            <a:extLst>
              <a:ext uri="{FF2B5EF4-FFF2-40B4-BE49-F238E27FC236}">
                <a16:creationId xmlns:a16="http://schemas.microsoft.com/office/drawing/2014/main" id="{6F8263D2-F9BE-3D44-C629-FD1F86B3E17F}"/>
              </a:ext>
            </a:extLst>
          </p:cNvPr>
          <p:cNvSpPr>
            <a:spLocks noGrp="1"/>
          </p:cNvSpPr>
          <p:nvPr>
            <p:ph type="body" sz="quarter" idx="16" hasCustomPrompt="1"/>
          </p:nvPr>
        </p:nvSpPr>
        <p:spPr>
          <a:xfrm>
            <a:off x="749378" y="4038600"/>
            <a:ext cx="7378623" cy="2535304"/>
          </a:xfrm>
          <a:prstGeom prst="rect">
            <a:avLst/>
          </a:prstGeom>
        </p:spPr>
        <p:txBody>
          <a:bodyPr lIns="0" tIns="0" rIns="0" bIns="0"/>
          <a:lstStyle>
            <a:lvl1pPr marL="0" indent="0">
              <a:buFontTx/>
              <a:buNone/>
              <a:defRPr sz="1867">
                <a:solidFill>
                  <a:schemeClr val="bg1"/>
                </a:solidFill>
              </a:defRPr>
            </a:lvl1pPr>
          </a:lstStyle>
          <a:p>
            <a:r>
              <a:rPr lang="en-GB" dirty="0"/>
              <a:t>Presented by 14pt</a:t>
            </a:r>
            <a:endParaRPr lang="en-US" dirty="0"/>
          </a:p>
        </p:txBody>
      </p:sp>
    </p:spTree>
    <p:extLst>
      <p:ext uri="{BB962C8B-B14F-4D97-AF65-F5344CB8AC3E}">
        <p14:creationId xmlns:p14="http://schemas.microsoft.com/office/powerpoint/2010/main" val="1506564652"/>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ltLang="zh-TW"/>
              <a:t>Click to edit Master title style</a:t>
            </a:r>
            <a:endParaRPr lang="en-US" dirty="0"/>
          </a:p>
        </p:txBody>
      </p:sp>
      <p:sp>
        <p:nvSpPr>
          <p:cNvPr id="3" name="Content Placeholder 2"/>
          <p:cNvSpPr>
            <a:spLocks noGrp="1"/>
          </p:cNvSpPr>
          <p:nvPr>
            <p:ph sz="half" idx="1"/>
          </p:nvPr>
        </p:nvSpPr>
        <p:spPr>
          <a:xfrm>
            <a:off x="609600" y="1359927"/>
            <a:ext cx="53848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ltLang="zh-TW"/>
              <a:t>Click to edit Master text styles</a:t>
            </a:r>
          </a:p>
          <a:p>
            <a:pPr lvl="1"/>
            <a:r>
              <a:rPr lang="en-GB" altLang="zh-TW"/>
              <a:t>Second level</a:t>
            </a:r>
          </a:p>
          <a:p>
            <a:pPr lvl="2"/>
            <a:r>
              <a:rPr lang="en-GB" altLang="zh-TW"/>
              <a:t>Third level</a:t>
            </a:r>
          </a:p>
        </p:txBody>
      </p:sp>
      <p:sp>
        <p:nvSpPr>
          <p:cNvPr id="4" name="Content Placeholder 3"/>
          <p:cNvSpPr>
            <a:spLocks noGrp="1"/>
          </p:cNvSpPr>
          <p:nvPr>
            <p:ph sz="half" idx="2"/>
          </p:nvPr>
        </p:nvSpPr>
        <p:spPr>
          <a:xfrm>
            <a:off x="6197600" y="1359927"/>
            <a:ext cx="53848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GB" altLang="zh-TW"/>
              <a:t>Click to edit Master text styles</a:t>
            </a:r>
          </a:p>
          <a:p>
            <a:pPr lvl="1"/>
            <a:r>
              <a:rPr lang="en-GB" altLang="zh-TW"/>
              <a:t>Second level</a:t>
            </a:r>
          </a:p>
          <a:p>
            <a:pPr lvl="2"/>
            <a:r>
              <a:rPr lang="en-GB" altLang="zh-TW"/>
              <a:t>Third level</a:t>
            </a:r>
          </a:p>
        </p:txBody>
      </p:sp>
    </p:spTree>
    <p:extLst>
      <p:ext uri="{BB962C8B-B14F-4D97-AF65-F5344CB8AC3E}">
        <p14:creationId xmlns:p14="http://schemas.microsoft.com/office/powerpoint/2010/main" val="941013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image 1">
    <p:bg>
      <p:bgRef idx="1001">
        <a:schemeClr val="bg1"/>
      </p:bgRef>
    </p:bg>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3F48FE3D-1F01-EEB6-6A4A-4F4B29D064A5}"/>
              </a:ext>
            </a:extLst>
          </p:cNvPr>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624184" y="1250103"/>
            <a:ext cx="5289313" cy="1262103"/>
          </a:xfrm>
          <a:prstGeom prst="rect">
            <a:avLst/>
          </a:prstGeom>
        </p:spPr>
        <p:txBody>
          <a:bodyPr/>
          <a:lstStyle>
            <a:lvl1pPr>
              <a:defRPr sz="3733">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610169" y="2642615"/>
            <a:ext cx="5289312" cy="1005052"/>
          </a:xfrm>
          <a:prstGeom prst="rect">
            <a:avLst/>
          </a:prstGeom>
        </p:spPr>
        <p:txBody>
          <a:bodyPr/>
          <a:lstStyle>
            <a:lvl1pPr marL="16933" marR="6773" indent="0">
              <a:lnSpc>
                <a:spcPct val="100000"/>
              </a:lnSpc>
              <a:spcBef>
                <a:spcPts val="133"/>
              </a:spcBef>
              <a:buNone/>
              <a:defRPr sz="1867">
                <a:solidFill>
                  <a:schemeClr val="tx1"/>
                </a:solidFill>
              </a:defRPr>
            </a:lvl1pPr>
            <a:lvl2pPr>
              <a:defRPr sz="1867"/>
            </a:lvl2pPr>
            <a:lvl3pPr>
              <a:defRPr sz="1867"/>
            </a:lvl3pPr>
            <a:lvl4pPr>
              <a:defRPr sz="1867"/>
            </a:lvl4pPr>
            <a:lvl5pPr>
              <a:defRPr sz="1867"/>
            </a:lvl5pPr>
          </a:lstStyle>
          <a:p>
            <a:pPr marL="12700" marR="5080">
              <a:lnSpc>
                <a:spcPct val="100000"/>
              </a:lnSpc>
              <a:spcBef>
                <a:spcPts val="100"/>
              </a:spcBef>
            </a:pPr>
            <a:r>
              <a:rPr lang="en-AU" sz="1867" dirty="0">
                <a:latin typeface="Arial"/>
                <a:cs typeface="Arial"/>
              </a:rPr>
              <a:t>Intro</a:t>
            </a:r>
            <a:r>
              <a:rPr lang="en-AU" sz="1867" spc="-27" dirty="0">
                <a:latin typeface="Arial"/>
                <a:cs typeface="Arial"/>
              </a:rPr>
              <a:t> </a:t>
            </a:r>
            <a:r>
              <a:rPr lang="en-AU" sz="1867" dirty="0">
                <a:latin typeface="Arial"/>
                <a:cs typeface="Arial"/>
              </a:rPr>
              <a:t>text</a:t>
            </a:r>
            <a:r>
              <a:rPr lang="en-AU" sz="1867" spc="-7" dirty="0">
                <a:latin typeface="Arial"/>
                <a:cs typeface="Arial"/>
              </a:rPr>
              <a:t> </a:t>
            </a:r>
            <a:r>
              <a:rPr lang="en-AU" sz="1867" dirty="0">
                <a:latin typeface="Arial"/>
                <a:cs typeface="Arial"/>
              </a:rPr>
              <a:t>14pt,</a:t>
            </a:r>
            <a:r>
              <a:rPr lang="en-AU" sz="1867" spc="-20" dirty="0">
                <a:latin typeface="Arial"/>
                <a:cs typeface="Arial"/>
              </a:rPr>
              <a:t> </a:t>
            </a:r>
            <a:r>
              <a:rPr lang="en-AU" sz="1867" dirty="0">
                <a:latin typeface="Arial"/>
                <a:cs typeface="Arial"/>
              </a:rPr>
              <a:t>to</a:t>
            </a:r>
            <a:r>
              <a:rPr lang="en-AU" sz="1867" spc="-7" dirty="0">
                <a:latin typeface="Arial"/>
                <a:cs typeface="Arial"/>
              </a:rPr>
              <a:t> </a:t>
            </a:r>
            <a:r>
              <a:rPr lang="en-AU" sz="1867" dirty="0">
                <a:latin typeface="Arial"/>
                <a:cs typeface="Arial"/>
              </a:rPr>
              <a:t>sit</a:t>
            </a:r>
            <a:r>
              <a:rPr lang="en-AU" sz="1867" spc="-13" dirty="0">
                <a:latin typeface="Arial"/>
                <a:cs typeface="Arial"/>
              </a:rPr>
              <a:t> </a:t>
            </a:r>
            <a:r>
              <a:rPr lang="en-AU" sz="1867" dirty="0">
                <a:latin typeface="Arial"/>
                <a:cs typeface="Arial"/>
              </a:rPr>
              <a:t>here.</a:t>
            </a:r>
            <a:r>
              <a:rPr lang="en-AU" sz="1867" spc="-13" dirty="0">
                <a:latin typeface="Arial"/>
                <a:cs typeface="Arial"/>
              </a:rPr>
              <a:t> </a:t>
            </a:r>
            <a:br>
              <a:rPr lang="en-AU" sz="1867" spc="-13" dirty="0">
                <a:latin typeface="Arial"/>
                <a:cs typeface="Arial"/>
              </a:rPr>
            </a:br>
            <a:r>
              <a:rPr lang="en-AU" sz="1867" dirty="0">
                <a:latin typeface="Arial"/>
                <a:cs typeface="Arial"/>
              </a:rPr>
              <a:t>2–3</a:t>
            </a:r>
            <a:r>
              <a:rPr lang="en-AU" sz="1867" spc="-13" dirty="0">
                <a:latin typeface="Arial"/>
                <a:cs typeface="Arial"/>
              </a:rPr>
              <a:t> lines </a:t>
            </a:r>
            <a:r>
              <a:rPr lang="en-AU" sz="1867" dirty="0">
                <a:latin typeface="Arial"/>
                <a:cs typeface="Arial"/>
              </a:rPr>
              <a:t>of</a:t>
            </a:r>
            <a:r>
              <a:rPr lang="en-AU" sz="1867" spc="-20" dirty="0">
                <a:latin typeface="Arial"/>
                <a:cs typeface="Arial"/>
              </a:rPr>
              <a:t> </a:t>
            </a:r>
            <a:r>
              <a:rPr lang="en-AU" sz="1867" spc="-33" dirty="0">
                <a:latin typeface="Arial"/>
                <a:cs typeface="Arial"/>
              </a:rPr>
              <a:t>copy.</a:t>
            </a:r>
            <a:r>
              <a:rPr lang="en-AU" sz="1867" spc="-107" dirty="0">
                <a:latin typeface="Arial"/>
                <a:cs typeface="Arial"/>
              </a:rPr>
              <a:t> </a:t>
            </a:r>
            <a:r>
              <a:rPr lang="en-AU" sz="1867" dirty="0">
                <a:latin typeface="Arial"/>
                <a:cs typeface="Arial"/>
              </a:rPr>
              <a:t>Am </a:t>
            </a:r>
            <a:r>
              <a:rPr lang="en-AU" sz="1867" dirty="0" err="1">
                <a:latin typeface="Arial"/>
                <a:cs typeface="Arial"/>
              </a:rPr>
              <a:t>quo’xnkaln</a:t>
            </a:r>
            <a:r>
              <a:rPr lang="en-AU" sz="1867" spc="-13" dirty="0">
                <a:latin typeface="Arial"/>
                <a:cs typeface="Arial"/>
              </a:rPr>
              <a:t> </a:t>
            </a:r>
            <a:r>
              <a:rPr lang="en-AU" sz="1867" dirty="0" err="1">
                <a:latin typeface="Arial"/>
                <a:cs typeface="Arial"/>
              </a:rPr>
              <a:t>ium</a:t>
            </a:r>
            <a:r>
              <a:rPr lang="en-AU" sz="1867" spc="-13" dirty="0">
                <a:latin typeface="Arial"/>
                <a:cs typeface="Arial"/>
              </a:rPr>
              <a:t> </a:t>
            </a:r>
            <a:r>
              <a:rPr lang="en-AU" sz="1867" dirty="0" err="1">
                <a:latin typeface="Arial"/>
                <a:cs typeface="Arial"/>
              </a:rPr>
              <a:t>aute</a:t>
            </a:r>
            <a:r>
              <a:rPr lang="en-AU" sz="1867" spc="-7" dirty="0">
                <a:latin typeface="Arial"/>
                <a:cs typeface="Arial"/>
              </a:rPr>
              <a:t> </a:t>
            </a:r>
            <a:r>
              <a:rPr lang="en-AU" sz="1867" spc="-13" dirty="0" err="1">
                <a:latin typeface="Arial"/>
                <a:cs typeface="Arial"/>
              </a:rPr>
              <a:t>fuidesteI</a:t>
            </a:r>
            <a:r>
              <a:rPr lang="en-AU" sz="1867" spc="-13" dirty="0">
                <a:latin typeface="Arial"/>
                <a:cs typeface="Arial"/>
              </a:rPr>
              <a:t> </a:t>
            </a:r>
            <a:r>
              <a:rPr lang="en-AU" sz="1867" dirty="0" err="1">
                <a:latin typeface="Arial"/>
                <a:cs typeface="Arial"/>
              </a:rPr>
              <a:t>eces</a:t>
            </a:r>
            <a:r>
              <a:rPr lang="en-AU" sz="1867" dirty="0">
                <a:latin typeface="Arial"/>
                <a:cs typeface="Arial"/>
              </a:rPr>
              <a:t>,</a:t>
            </a:r>
            <a:r>
              <a:rPr lang="en-AU" sz="1867" spc="-20" dirty="0">
                <a:latin typeface="Arial"/>
                <a:cs typeface="Arial"/>
              </a:rPr>
              <a:t> </a:t>
            </a:r>
            <a:r>
              <a:rPr lang="en-AU" sz="1867" dirty="0">
                <a:latin typeface="Arial"/>
                <a:cs typeface="Arial"/>
              </a:rPr>
              <a:t>Cas</a:t>
            </a:r>
            <a:r>
              <a:rPr lang="en-AU" sz="1867" spc="-20" dirty="0">
                <a:latin typeface="Arial"/>
                <a:cs typeface="Arial"/>
              </a:rPr>
              <a:t> </a:t>
            </a:r>
            <a:r>
              <a:rPr lang="en-AU" sz="1867" dirty="0" err="1">
                <a:latin typeface="Arial"/>
                <a:cs typeface="Arial"/>
              </a:rPr>
              <a:t>cus</a:t>
            </a:r>
            <a:r>
              <a:rPr lang="en-AU" sz="1867" spc="-13" dirty="0">
                <a:latin typeface="Arial"/>
                <a:cs typeface="Arial"/>
              </a:rPr>
              <a:t> </a:t>
            </a:r>
            <a:r>
              <a:rPr lang="en-AU" sz="1867" dirty="0" err="1">
                <a:latin typeface="Arial"/>
                <a:cs typeface="Arial"/>
              </a:rPr>
              <a:t>aus</a:t>
            </a:r>
            <a:r>
              <a:rPr lang="en-AU" sz="1867" spc="-20" dirty="0">
                <a:latin typeface="Arial"/>
                <a:cs typeface="Arial"/>
              </a:rPr>
              <a:t> </a:t>
            </a:r>
            <a:r>
              <a:rPr lang="en-AU" sz="1867" spc="-13" dirty="0" err="1">
                <a:latin typeface="Arial"/>
                <a:cs typeface="Arial"/>
              </a:rPr>
              <a:t>opubli</a:t>
            </a:r>
            <a:r>
              <a:rPr lang="en-AU" sz="1867" spc="-13" dirty="0">
                <a:latin typeface="Arial"/>
                <a:cs typeface="Arial"/>
              </a:rPr>
              <a:t>.</a:t>
            </a:r>
            <a:endParaRPr lang="en-AU" sz="1867"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7"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p:nvPicPr>
        <p:blipFill>
          <a:blip r:embed="rId3"/>
          <a:stretch>
            <a:fillRect/>
          </a:stretch>
        </p:blipFill>
        <p:spPr>
          <a:xfrm>
            <a:off x="778588" y="4814971"/>
            <a:ext cx="2078160" cy="730939"/>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p:nvSpPr>
        <p:spPr>
          <a:xfrm rot="16200000">
            <a:off x="4713543" y="4752930"/>
            <a:ext cx="2440351" cy="194990"/>
          </a:xfrm>
          <a:prstGeom prst="rect">
            <a:avLst/>
          </a:prstGeom>
          <a:noFill/>
        </p:spPr>
        <p:txBody>
          <a:bodyPr wrap="square" rtlCol="0">
            <a:spAutoFit/>
          </a:bodyPr>
          <a:lstStyle/>
          <a:p>
            <a:r>
              <a:rPr lang="en-US" sz="667" dirty="0"/>
              <a:t>CRICOS 00026A    TEQSA PRV12057</a:t>
            </a:r>
          </a:p>
        </p:txBody>
      </p:sp>
    </p:spTree>
    <p:extLst>
      <p:ext uri="{BB962C8B-B14F-4D97-AF65-F5344CB8AC3E}">
        <p14:creationId xmlns:p14="http://schemas.microsoft.com/office/powerpoint/2010/main" val="246400158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 FONT IN ARIAL 24PT  [1 line only]</a:t>
            </a:r>
            <a:endParaRPr lang="en-AU" dirty="0"/>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6D22F896-40B5-4ADD-8801-0D06FADFA095}" type="slidenum">
              <a:rPr lang="en-US" smtClean="0"/>
              <a:pPr/>
              <a:t>‹#›</a:t>
            </a:fld>
            <a:endParaRPr lang="en-US" dirty="0"/>
          </a:p>
        </p:txBody>
      </p:sp>
      <p:sp>
        <p:nvSpPr>
          <p:cNvPr id="8" name="Picture Placeholder 7"/>
          <p:cNvSpPr>
            <a:spLocks noGrp="1"/>
          </p:cNvSpPr>
          <p:nvPr>
            <p:ph type="pic" sz="quarter" idx="14" hasCustomPrompt="1"/>
          </p:nvPr>
        </p:nvSpPr>
        <p:spPr>
          <a:xfrm>
            <a:off x="334436" y="1773240"/>
            <a:ext cx="11550651" cy="4679949"/>
          </a:xfrm>
        </p:spPr>
        <p:txBody>
          <a:bodyPr anchor="t"/>
          <a:lstStyle>
            <a:lvl1pPr marL="174621" marR="0" indent="-174621" algn="ctr" defTabSz="914377" rtl="0" eaLnBrk="1" fontAlgn="auto" latinLnBrk="0" hangingPunct="1">
              <a:lnSpc>
                <a:spcPct val="100000"/>
              </a:lnSpc>
              <a:spcBef>
                <a:spcPts val="500"/>
              </a:spcBef>
              <a:spcAft>
                <a:spcPts val="500"/>
              </a:spcAft>
              <a:buClr>
                <a:schemeClr val="accent1"/>
              </a:buClr>
              <a:buSzTx/>
              <a:buFont typeface="Arial" pitchFamily="34" charset="0"/>
              <a:buNone/>
              <a:tabLst/>
              <a:defRPr/>
            </a:lvl1pPr>
          </a:lstStyle>
          <a:p>
            <a:r>
              <a:rPr lang="en-AU" dirty="0"/>
              <a:t>PLACE IMAGE HERE</a:t>
            </a:r>
          </a:p>
          <a:p>
            <a:endParaRPr lang="en-AU" dirty="0"/>
          </a:p>
          <a:p>
            <a:endParaRPr lang="en-AU" dirty="0"/>
          </a:p>
        </p:txBody>
      </p:sp>
      <p:sp>
        <p:nvSpPr>
          <p:cNvPr id="7" name="Text Placeholder 8"/>
          <p:cNvSpPr>
            <a:spLocks noGrp="1"/>
          </p:cNvSpPr>
          <p:nvPr>
            <p:ph type="body" sz="quarter" idx="13" hasCustomPrompt="1"/>
          </p:nvPr>
        </p:nvSpPr>
        <p:spPr>
          <a:xfrm>
            <a:off x="334433" y="1268415"/>
            <a:ext cx="11550651"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a:t>SUB HEADING [1 line only]</a:t>
            </a:r>
            <a:endParaRPr lang="en-AU" dirty="0"/>
          </a:p>
        </p:txBody>
      </p:sp>
    </p:spTree>
    <p:extLst>
      <p:ext uri="{BB962C8B-B14F-4D97-AF65-F5344CB8AC3E}">
        <p14:creationId xmlns:p14="http://schemas.microsoft.com/office/powerpoint/2010/main" val="18058637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0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 FONT IN ARIAL 24PT  [1 line only]</a:t>
            </a:r>
            <a:endParaRPr lang="en-AU" dirty="0"/>
          </a:p>
        </p:txBody>
      </p:sp>
      <p:sp>
        <p:nvSpPr>
          <p:cNvPr id="3" name="Content Placeholder 2"/>
          <p:cNvSpPr>
            <a:spLocks noGrp="1"/>
          </p:cNvSpPr>
          <p:nvPr>
            <p:ph sz="half" idx="1"/>
          </p:nvPr>
        </p:nvSpPr>
        <p:spPr>
          <a:xfrm>
            <a:off x="334432" y="1773243"/>
            <a:ext cx="5761568"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Content Placeholder 3"/>
          <p:cNvSpPr>
            <a:spLocks noGrp="1"/>
          </p:cNvSpPr>
          <p:nvPr>
            <p:ph sz="half" idx="2"/>
          </p:nvPr>
        </p:nvSpPr>
        <p:spPr>
          <a:xfrm>
            <a:off x="6191261" y="1773243"/>
            <a:ext cx="5693833"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6D22F896-40B5-4ADD-8801-0D06FADFA095}" type="slidenum">
              <a:rPr lang="en-US" smtClean="0"/>
              <a:pPr/>
              <a:t>‹#›</a:t>
            </a:fld>
            <a:endParaRPr lang="en-US" dirty="0"/>
          </a:p>
        </p:txBody>
      </p:sp>
      <p:sp>
        <p:nvSpPr>
          <p:cNvPr id="9" name="Text Placeholder 8"/>
          <p:cNvSpPr>
            <a:spLocks noGrp="1"/>
          </p:cNvSpPr>
          <p:nvPr>
            <p:ph type="body" sz="quarter" idx="13" hasCustomPrompt="1"/>
          </p:nvPr>
        </p:nvSpPr>
        <p:spPr>
          <a:xfrm>
            <a:off x="334433" y="1268419"/>
            <a:ext cx="11550651"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a:t>SUB HEADING [1 line only]</a:t>
            </a:r>
            <a:endParaRPr lang="en-AU" dirty="0"/>
          </a:p>
        </p:txBody>
      </p:sp>
    </p:spTree>
    <p:extLst>
      <p:ext uri="{BB962C8B-B14F-4D97-AF65-F5344CB8AC3E}">
        <p14:creationId xmlns:p14="http://schemas.microsoft.com/office/powerpoint/2010/main" val="25504256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38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9BEF7-4EDF-52CE-CF5E-ECD8BE43A53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A0DAD49-FB88-31D8-2580-86EB78D68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4CE96-3D23-3511-4658-5F1F04843BDB}"/>
              </a:ext>
            </a:extLst>
          </p:cNvPr>
          <p:cNvSpPr>
            <a:spLocks noGrp="1"/>
          </p:cNvSpPr>
          <p:nvPr>
            <p:ph type="dt" sz="half" idx="10"/>
          </p:nvPr>
        </p:nvSpPr>
        <p:spPr/>
        <p:txBody>
          <a:bodyPr/>
          <a:lstStyle/>
          <a:p>
            <a:fld id="{6AAFE733-96FA-9E42-AE00-B5F8D44D4B80}" type="datetimeFigureOut">
              <a:rPr lang="en-US" smtClean="0"/>
              <a:t>6/29/24</a:t>
            </a:fld>
            <a:endParaRPr lang="en-US"/>
          </a:p>
        </p:txBody>
      </p:sp>
      <p:sp>
        <p:nvSpPr>
          <p:cNvPr id="5" name="Footer Placeholder 4">
            <a:extLst>
              <a:ext uri="{FF2B5EF4-FFF2-40B4-BE49-F238E27FC236}">
                <a16:creationId xmlns:a16="http://schemas.microsoft.com/office/drawing/2014/main" id="{E90EF7B8-9566-6A1E-E9C6-4E6C5AC8E8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15FAD4-FBBD-8FDB-3B6E-FD4C40950608}"/>
              </a:ext>
            </a:extLst>
          </p:cNvPr>
          <p:cNvSpPr>
            <a:spLocks noGrp="1"/>
          </p:cNvSpPr>
          <p:nvPr>
            <p:ph type="sldNum" sz="quarter" idx="12"/>
          </p:nvPr>
        </p:nvSpPr>
        <p:spPr/>
        <p:txBody>
          <a:bodyPr/>
          <a:lstStyle/>
          <a:p>
            <a:fld id="{A932F9A9-0C58-6148-950B-F58FB5EFA974}" type="slidenum">
              <a:rPr lang="en-US" smtClean="0"/>
              <a:t>‹#›</a:t>
            </a:fld>
            <a:endParaRPr lang="en-US"/>
          </a:p>
        </p:txBody>
      </p:sp>
    </p:spTree>
    <p:extLst>
      <p:ext uri="{BB962C8B-B14F-4D97-AF65-F5344CB8AC3E}">
        <p14:creationId xmlns:p14="http://schemas.microsoft.com/office/powerpoint/2010/main" val="2222153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chemeClr val="accent1"/>
                </a:solidFill>
                <a:latin typeface="Times" pitchFamily="2" charset="0"/>
                <a:cs typeface="Times New Roman"/>
              </a:defRPr>
            </a:lvl1pPr>
          </a:lstStyle>
          <a:p>
            <a:r>
              <a:rPr lang="en-AU" dirty="0"/>
              <a:t>Title only</a:t>
            </a:r>
            <a:endParaRPr dirty="0"/>
          </a:p>
        </p:txBody>
      </p:sp>
    </p:spTree>
    <p:extLst>
      <p:ext uri="{BB962C8B-B14F-4D97-AF65-F5344CB8AC3E}">
        <p14:creationId xmlns:p14="http://schemas.microsoft.com/office/powerpoint/2010/main" val="75116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knowledgement of Country 1">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4A031B-81B7-43E9-D4FB-AF1716EB702F}"/>
              </a:ext>
            </a:extLst>
          </p:cNvPr>
          <p:cNvSpPr txBox="1"/>
          <p:nvPr/>
        </p:nvSpPr>
        <p:spPr>
          <a:xfrm>
            <a:off x="770469" y="1314102"/>
            <a:ext cx="7357532" cy="2233090"/>
          </a:xfrm>
          <a:prstGeom prst="rect">
            <a:avLst/>
          </a:prstGeom>
        </p:spPr>
        <p:txBody>
          <a:bodyPr vert="horz" wrap="square" lIns="0" tIns="16933" rIns="0" bIns="0" rtlCol="0">
            <a:spAutoFit/>
          </a:bodyPr>
          <a:lstStyle/>
          <a:p>
            <a:pPr marL="28786" marR="6773" indent="-12700" algn="l">
              <a:lnSpc>
                <a:spcPct val="100000"/>
              </a:lnSpc>
              <a:spcBef>
                <a:spcPts val="133"/>
              </a:spcBef>
            </a:pPr>
            <a:r>
              <a:rPr lang="en-AU" sz="2400" dirty="0">
                <a:solidFill>
                  <a:schemeClr val="tx1"/>
                </a:solidFill>
                <a:latin typeface="Arial"/>
                <a:cs typeface="Arial"/>
              </a:rPr>
              <a:t>We recognise and pay respect to the Elders and communities – past, present, and emerging – of the lands that the University of Sydney's campuses stand on. For thousands of years they have shared and exchanged knowledges across innumerable generations for the benefit of all.</a:t>
            </a:r>
          </a:p>
        </p:txBody>
      </p:sp>
      <p:pic>
        <p:nvPicPr>
          <p:cNvPr id="16" name="Picture 2">
            <a:extLst>
              <a:ext uri="{FF2B5EF4-FFF2-40B4-BE49-F238E27FC236}">
                <a16:creationId xmlns:a16="http://schemas.microsoft.com/office/drawing/2014/main" id="{6E1B4E01-527A-D1AA-EA18-50F1CA440C46}"/>
              </a:ext>
            </a:extLst>
          </p:cNvPr>
          <p:cNvPicPr>
            <a:picLocks noChangeAspect="1"/>
          </p:cNvPicPr>
          <p:nvPr/>
        </p:nvPicPr>
        <p:blipFill>
          <a:blip r:embed="rId2"/>
          <a:stretch>
            <a:fillRect/>
          </a:stretch>
        </p:blipFill>
        <p:spPr>
          <a:xfrm>
            <a:off x="778588" y="4814971"/>
            <a:ext cx="2078160" cy="730939"/>
          </a:xfrm>
          <a:prstGeom prst="rect">
            <a:avLst/>
          </a:prstGeom>
        </p:spPr>
      </p:pic>
    </p:spTree>
    <p:extLst>
      <p:ext uri="{BB962C8B-B14F-4D97-AF65-F5344CB8AC3E}">
        <p14:creationId xmlns:p14="http://schemas.microsoft.com/office/powerpoint/2010/main" val="31034494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4.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theme" Target="../theme/theme5.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99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718" r:id="rId8"/>
  </p:sldLayoutIdLst>
  <p:txStyles>
    <p:titleStyle>
      <a:lvl1pPr eaLnBrk="1" hangingPunct="1">
        <a:defRPr>
          <a:solidFill>
            <a:schemeClr val="accent1"/>
          </a:solidFill>
          <a:latin typeface="+mj-lt"/>
          <a:ea typeface="+mj-ea"/>
          <a:cs typeface="+mj-cs"/>
        </a:defRPr>
      </a:lvl1pPr>
    </p:titleStyle>
    <p:bodyStyle>
      <a:lvl1pPr marL="228594" indent="-228594" eaLnBrk="1" hangingPunct="1">
        <a:buClr>
          <a:schemeClr val="tx2"/>
        </a:buClr>
        <a:buFont typeface="Arial" panose="020B0604020202020204" pitchFamily="34" charset="0"/>
        <a:buChar char="•"/>
        <a:defRPr>
          <a:solidFill>
            <a:schemeClr val="tx2"/>
          </a:solidFill>
          <a:latin typeface="+mn-lt"/>
          <a:ea typeface="+mn-ea"/>
          <a:cs typeface="+mn-cs"/>
        </a:defRPr>
      </a:lvl1pPr>
      <a:lvl2pPr marL="609585" eaLnBrk="1" hangingPunct="1">
        <a:buFont typeface="Arial" panose="020B0604020202020204" pitchFamily="34" charset="0"/>
        <a:buChar char="•"/>
        <a:defRPr>
          <a:solidFill>
            <a:schemeClr val="tx2"/>
          </a:solidFill>
          <a:latin typeface="+mn-lt"/>
          <a:ea typeface="+mn-ea"/>
          <a:cs typeface="+mn-cs"/>
        </a:defRPr>
      </a:lvl2pPr>
      <a:lvl3pPr marL="1219170" eaLnBrk="1" hangingPunct="1">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4" orient="horz" pos="362">
          <p15:clr>
            <a:srgbClr val="A4A3A4"/>
          </p15:clr>
        </p15:guide>
        <p15:guide id="6" orient="horz" pos="1131">
          <p15:clr>
            <a:srgbClr val="A4A3A4"/>
          </p15:clr>
        </p15:guide>
        <p15:guide id="8" orient="horz" pos="2876">
          <p15:clr>
            <a:srgbClr val="A4A3A4"/>
          </p15:clr>
        </p15:guide>
        <p15:guide id="9" pos="360">
          <p15:clr>
            <a:srgbClr val="A4A3A4"/>
          </p15:clr>
        </p15:guide>
        <p15:guide id="10" pos="5396">
          <p15:clr>
            <a:srgbClr val="A4A3A4"/>
          </p15:clr>
        </p15:guide>
        <p15:guide id="11" pos="118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75309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xStyles>
    <p:titleStyle>
      <a:lvl1pPr eaLnBrk="1" hangingPunct="1">
        <a:defRPr>
          <a:solidFill>
            <a:schemeClr val="accent1"/>
          </a:solidFill>
          <a:latin typeface="+mj-lt"/>
          <a:ea typeface="+mj-ea"/>
          <a:cs typeface="+mj-cs"/>
        </a:defRPr>
      </a:lvl1pPr>
    </p:titleStyle>
    <p:bodyStyle>
      <a:lvl1pPr marL="228594" indent="-228594" eaLnBrk="1" hangingPunct="1">
        <a:buClr>
          <a:schemeClr val="tx2"/>
        </a:buClr>
        <a:buFont typeface="Arial" panose="020B0604020202020204" pitchFamily="34" charset="0"/>
        <a:buChar char="•"/>
        <a:defRPr>
          <a:solidFill>
            <a:schemeClr val="tx2"/>
          </a:solidFill>
          <a:latin typeface="+mn-lt"/>
          <a:ea typeface="+mn-ea"/>
          <a:cs typeface="+mn-cs"/>
        </a:defRPr>
      </a:lvl1pPr>
      <a:lvl2pPr marL="609585" eaLnBrk="1" hangingPunct="1">
        <a:buFont typeface="Arial" panose="020B0604020202020204" pitchFamily="34" charset="0"/>
        <a:buChar char="•"/>
        <a:defRPr>
          <a:solidFill>
            <a:schemeClr val="tx2"/>
          </a:solidFill>
          <a:latin typeface="+mn-lt"/>
          <a:ea typeface="+mn-ea"/>
          <a:cs typeface="+mn-cs"/>
        </a:defRPr>
      </a:lvl2pPr>
      <a:lvl3pPr marL="1219170" eaLnBrk="1" hangingPunct="1">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4" orient="horz" pos="362">
          <p15:clr>
            <a:srgbClr val="A4A3A4"/>
          </p15:clr>
        </p15:guide>
        <p15:guide id="6" orient="horz" pos="1131">
          <p15:clr>
            <a:srgbClr val="A4A3A4"/>
          </p15:clr>
        </p15:guide>
        <p15:guide id="8" orient="horz" pos="2876">
          <p15:clr>
            <a:srgbClr val="A4A3A4"/>
          </p15:clr>
        </p15:guide>
        <p15:guide id="9" pos="360">
          <p15:clr>
            <a:srgbClr val="A4A3A4"/>
          </p15:clr>
        </p15:guide>
        <p15:guide id="10" pos="5396">
          <p15:clr>
            <a:srgbClr val="A4A3A4"/>
          </p15:clr>
        </p15:guide>
        <p15:guide id="11" pos="118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0746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728" r:id="rId4"/>
  </p:sldLayoutIdLst>
  <p:txStyles>
    <p:titleStyle>
      <a:lvl1pPr eaLnBrk="1" hangingPunct="1">
        <a:defRPr>
          <a:solidFill>
            <a:schemeClr val="accent1"/>
          </a:solidFill>
          <a:latin typeface="+mj-lt"/>
          <a:ea typeface="+mj-ea"/>
          <a:cs typeface="+mj-cs"/>
        </a:defRPr>
      </a:lvl1pPr>
    </p:titleStyle>
    <p:bodyStyle>
      <a:lvl1pPr marL="228594" indent="-228594" eaLnBrk="1" hangingPunct="1">
        <a:buClr>
          <a:schemeClr val="tx2"/>
        </a:buClr>
        <a:buFont typeface="Arial" panose="020B0604020202020204" pitchFamily="34" charset="0"/>
        <a:buChar char="•"/>
        <a:defRPr>
          <a:solidFill>
            <a:schemeClr val="tx2"/>
          </a:solidFill>
          <a:latin typeface="+mn-lt"/>
          <a:ea typeface="+mn-ea"/>
          <a:cs typeface="+mn-cs"/>
        </a:defRPr>
      </a:lvl1pPr>
      <a:lvl2pPr marL="609585" eaLnBrk="1" hangingPunct="1">
        <a:buFont typeface="Arial" panose="020B0604020202020204" pitchFamily="34" charset="0"/>
        <a:buChar char="•"/>
        <a:defRPr>
          <a:solidFill>
            <a:schemeClr val="tx2"/>
          </a:solidFill>
          <a:latin typeface="+mn-lt"/>
          <a:ea typeface="+mn-ea"/>
          <a:cs typeface="+mn-cs"/>
        </a:defRPr>
      </a:lvl2pPr>
      <a:lvl3pPr marL="1219170" eaLnBrk="1" hangingPunct="1">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4" orient="horz" pos="362">
          <p15:clr>
            <a:srgbClr val="A4A3A4"/>
          </p15:clr>
        </p15:guide>
        <p15:guide id="6" orient="horz" pos="1131">
          <p15:clr>
            <a:srgbClr val="A4A3A4"/>
          </p15:clr>
        </p15:guide>
        <p15:guide id="8" orient="horz" pos="2876">
          <p15:clr>
            <a:srgbClr val="A4A3A4"/>
          </p15:clr>
        </p15:guide>
        <p15:guide id="9" pos="360">
          <p15:clr>
            <a:srgbClr val="A4A3A4"/>
          </p15:clr>
        </p15:guide>
        <p15:guide id="10" pos="5396">
          <p15:clr>
            <a:srgbClr val="A4A3A4"/>
          </p15:clr>
        </p15:guide>
        <p15:guide id="11" pos="118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01734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eaLnBrk="1" hangingPunct="1">
        <a:defRPr>
          <a:solidFill>
            <a:schemeClr val="accent1"/>
          </a:solidFill>
          <a:latin typeface="+mj-lt"/>
          <a:ea typeface="+mj-ea"/>
          <a:cs typeface="+mj-cs"/>
        </a:defRPr>
      </a:lvl1pPr>
    </p:titleStyle>
    <p:bodyStyle>
      <a:lvl1pPr marL="228594" indent="-228594" eaLnBrk="1" hangingPunct="1">
        <a:buClr>
          <a:schemeClr val="tx2"/>
        </a:buClr>
        <a:buFont typeface="Arial" panose="020B0604020202020204" pitchFamily="34" charset="0"/>
        <a:buChar char="•"/>
        <a:defRPr>
          <a:solidFill>
            <a:schemeClr val="tx2"/>
          </a:solidFill>
          <a:latin typeface="+mn-lt"/>
          <a:ea typeface="+mn-ea"/>
          <a:cs typeface="+mn-cs"/>
        </a:defRPr>
      </a:lvl1pPr>
      <a:lvl2pPr marL="609585" eaLnBrk="1" hangingPunct="1">
        <a:buFont typeface="Arial" panose="020B0604020202020204" pitchFamily="34" charset="0"/>
        <a:buChar char="•"/>
        <a:defRPr>
          <a:solidFill>
            <a:schemeClr val="tx2"/>
          </a:solidFill>
          <a:latin typeface="+mn-lt"/>
          <a:ea typeface="+mn-ea"/>
          <a:cs typeface="+mn-cs"/>
        </a:defRPr>
      </a:lvl2pPr>
      <a:lvl3pPr marL="1219170" eaLnBrk="1" hangingPunct="1">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4" orient="horz" pos="362">
          <p15:clr>
            <a:srgbClr val="A4A3A4"/>
          </p15:clr>
        </p15:guide>
        <p15:guide id="6" orient="horz" pos="1131">
          <p15:clr>
            <a:srgbClr val="A4A3A4"/>
          </p15:clr>
        </p15:guide>
        <p15:guide id="8" orient="horz" pos="2876">
          <p15:clr>
            <a:srgbClr val="A4A3A4"/>
          </p15:clr>
        </p15:guide>
        <p15:guide id="9" pos="360">
          <p15:clr>
            <a:srgbClr val="A4A3A4"/>
          </p15:clr>
        </p15:guide>
        <p15:guide id="10" pos="5396">
          <p15:clr>
            <a:srgbClr val="A4A3A4"/>
          </p15:clr>
        </p15:guide>
        <p15:guide id="11" pos="118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70467" y="982131"/>
            <a:ext cx="10651067" cy="369332"/>
          </a:xfrm>
          <a:prstGeom prst="rect">
            <a:avLst/>
          </a:prstGeom>
        </p:spPr>
        <p:txBody>
          <a:bodyPr wrap="square" lIns="0" tIns="0" rIns="0" bIns="0">
            <a:spAutoFit/>
          </a:bodyPr>
          <a:lstStyle>
            <a:lvl1pPr>
              <a:defRPr sz="2400" b="0" i="0">
                <a:solidFill>
                  <a:srgbClr val="E64626"/>
                </a:solidFill>
                <a:latin typeface="Times New Roman"/>
                <a:cs typeface="Times New Roman"/>
              </a:defRPr>
            </a:lvl1pPr>
          </a:lstStyle>
          <a:p>
            <a:r>
              <a:rPr lang="en-AU" dirty="0"/>
              <a:t>Click to add title</a:t>
            </a:r>
            <a:endParaRPr dirty="0"/>
          </a:p>
        </p:txBody>
      </p:sp>
      <p:sp>
        <p:nvSpPr>
          <p:cNvPr id="3" name="Placeholder 2"/>
          <p:cNvSpPr>
            <a:spLocks noGrp="1"/>
          </p:cNvSpPr>
          <p:nvPr>
            <p:ph type="body" idx="1"/>
          </p:nvPr>
        </p:nvSpPr>
        <p:spPr>
          <a:xfrm>
            <a:off x="2523067" y="2404532"/>
            <a:ext cx="8898467" cy="3683001"/>
          </a:xfrm>
          <a:prstGeom prst="rect">
            <a:avLst/>
          </a:prstGeom>
        </p:spPr>
        <p:txBody>
          <a:bodyPr wrap="square" lIns="0" tIns="0" rIns="0" bIns="0">
            <a:noAutofit/>
          </a:bodyPr>
          <a:lstStyle>
            <a:lvl1pPr>
              <a:defRPr sz="1000" b="0" i="0">
                <a:solidFill>
                  <a:srgbClr val="3C3C3B"/>
                </a:solidFill>
                <a:latin typeface="Arial"/>
                <a:cs typeface="Arial"/>
              </a:defRPr>
            </a:lvl1pPr>
          </a:lstStyle>
          <a:p>
            <a:pPr marL="228594" lvl="0" indent="-228594">
              <a:buClr>
                <a:schemeClr val="tx2"/>
              </a:buClr>
              <a:buFont typeface="System Font Regular"/>
              <a:buChar char="-"/>
            </a:pPr>
            <a:r>
              <a:rPr lang="en-GB" sz="1333">
                <a:solidFill>
                  <a:schemeClr val="tx2"/>
                </a:solidFill>
                <a:latin typeface="+mn-lt"/>
              </a:rPr>
              <a:t>Click to edit Master text styles</a:t>
            </a:r>
          </a:p>
          <a:p>
            <a:pPr marL="228594" lvl="1" indent="-228594">
              <a:buClr>
                <a:schemeClr val="tx2"/>
              </a:buClr>
              <a:buFont typeface="System Font Regular"/>
              <a:buChar char="-"/>
            </a:pPr>
            <a:r>
              <a:rPr lang="en-GB" sz="1333">
                <a:solidFill>
                  <a:schemeClr val="tx2"/>
                </a:solidFill>
                <a:latin typeface="+mn-lt"/>
              </a:rPr>
              <a:t>Second level</a:t>
            </a:r>
          </a:p>
          <a:p>
            <a:pPr marL="228594" lvl="2" indent="-228594">
              <a:buClr>
                <a:schemeClr val="tx2"/>
              </a:buClr>
              <a:buFont typeface="System Font Regular"/>
              <a:buChar char="-"/>
            </a:pPr>
            <a:r>
              <a:rPr lang="en-GB" sz="1333">
                <a:solidFill>
                  <a:schemeClr val="tx2"/>
                </a:solidFill>
                <a:latin typeface="+mn-lt"/>
              </a:rPr>
              <a:t>Third level</a:t>
            </a:r>
          </a:p>
          <a:p>
            <a:pPr marL="228594" lvl="3" indent="-228594">
              <a:buClr>
                <a:schemeClr val="tx2"/>
              </a:buClr>
              <a:buFont typeface="System Font Regular"/>
              <a:buChar char="-"/>
            </a:pPr>
            <a:r>
              <a:rPr lang="en-GB" sz="1333">
                <a:solidFill>
                  <a:schemeClr val="tx2"/>
                </a:solidFill>
                <a:latin typeface="+mn-lt"/>
              </a:rPr>
              <a:t>Fourth level</a:t>
            </a:r>
          </a:p>
          <a:p>
            <a:pPr marL="228594" lvl="4" indent="-228594">
              <a:buClr>
                <a:schemeClr val="tx2"/>
              </a:buClr>
              <a:buFont typeface="System Font Regular"/>
              <a:buChar char="-"/>
            </a:pPr>
            <a:r>
              <a:rPr lang="en-GB" sz="1333">
                <a:solidFill>
                  <a:schemeClr val="tx2"/>
                </a:solidFill>
                <a:latin typeface="+mn-lt"/>
              </a:rPr>
              <a:t>Fifth level</a:t>
            </a:r>
            <a:endParaRPr dirty="0"/>
          </a:p>
        </p:txBody>
      </p:sp>
      <p:sp>
        <p:nvSpPr>
          <p:cNvPr id="12" name="Placeholder 3">
            <a:extLst>
              <a:ext uri="{FF2B5EF4-FFF2-40B4-BE49-F238E27FC236}">
                <a16:creationId xmlns:a16="http://schemas.microsoft.com/office/drawing/2014/main" id="{6C0811DA-1436-1C90-68E8-D6A920491400}"/>
              </a:ext>
            </a:extLst>
          </p:cNvPr>
          <p:cNvSpPr txBox="1"/>
          <p:nvPr/>
        </p:nvSpPr>
        <p:spPr>
          <a:xfrm>
            <a:off x="757767" y="6300857"/>
            <a:ext cx="1257300" cy="139419"/>
          </a:xfrm>
          <a:prstGeom prst="rect">
            <a:avLst/>
          </a:prstGeom>
        </p:spPr>
        <p:txBody>
          <a:bodyPr vert="horz" wrap="square" lIns="0" tIns="5927" rIns="0" bIns="0" rtlCol="0">
            <a:spAutoFit/>
          </a:bodyPr>
          <a:lstStyle/>
          <a:p>
            <a:pPr marL="16933">
              <a:lnSpc>
                <a:spcPct val="100000"/>
              </a:lnSpc>
              <a:spcBef>
                <a:spcPts val="47"/>
              </a:spcBef>
            </a:pPr>
            <a:r>
              <a:rPr sz="867" dirty="0">
                <a:solidFill>
                  <a:srgbClr val="3C3C3B"/>
                </a:solidFill>
                <a:latin typeface="Arial"/>
                <a:cs typeface="Arial"/>
              </a:rPr>
              <a:t>The</a:t>
            </a:r>
            <a:r>
              <a:rPr sz="867" spc="20" dirty="0">
                <a:solidFill>
                  <a:srgbClr val="3C3C3B"/>
                </a:solidFill>
                <a:latin typeface="Arial"/>
                <a:cs typeface="Arial"/>
              </a:rPr>
              <a:t> </a:t>
            </a:r>
            <a:r>
              <a:rPr sz="867" spc="-13" dirty="0">
                <a:solidFill>
                  <a:srgbClr val="3C3C3B"/>
                </a:solidFill>
                <a:latin typeface="Arial"/>
                <a:cs typeface="Arial"/>
              </a:rPr>
              <a:t>University</a:t>
            </a:r>
            <a:r>
              <a:rPr sz="867" spc="13" dirty="0">
                <a:solidFill>
                  <a:srgbClr val="3C3C3B"/>
                </a:solidFill>
                <a:latin typeface="Arial"/>
                <a:cs typeface="Arial"/>
              </a:rPr>
              <a:t> </a:t>
            </a:r>
            <a:r>
              <a:rPr sz="867" dirty="0">
                <a:solidFill>
                  <a:srgbClr val="3C3C3B"/>
                </a:solidFill>
                <a:latin typeface="Arial"/>
                <a:cs typeface="Arial"/>
              </a:rPr>
              <a:t>of</a:t>
            </a:r>
            <a:r>
              <a:rPr sz="867" spc="20" dirty="0">
                <a:solidFill>
                  <a:srgbClr val="3C3C3B"/>
                </a:solidFill>
                <a:latin typeface="Arial"/>
                <a:cs typeface="Arial"/>
              </a:rPr>
              <a:t> </a:t>
            </a:r>
            <a:r>
              <a:rPr sz="867" spc="-13" dirty="0">
                <a:solidFill>
                  <a:srgbClr val="3C3C3B"/>
                </a:solidFill>
                <a:latin typeface="Arial"/>
                <a:cs typeface="Arial"/>
              </a:rPr>
              <a:t>Sydney</a:t>
            </a:r>
            <a:endParaRPr sz="867" dirty="0">
              <a:latin typeface="Arial"/>
              <a:cs typeface="Arial"/>
            </a:endParaRPr>
          </a:p>
        </p:txBody>
      </p:sp>
      <p:sp>
        <p:nvSpPr>
          <p:cNvPr id="8" name="object 4">
            <a:extLst>
              <a:ext uri="{FF2B5EF4-FFF2-40B4-BE49-F238E27FC236}">
                <a16:creationId xmlns:a16="http://schemas.microsoft.com/office/drawing/2014/main" id="{5A642DA0-8A3F-F1D1-A500-3E3B635F525E}"/>
              </a:ext>
            </a:extLst>
          </p:cNvPr>
          <p:cNvSpPr/>
          <p:nvPr/>
        </p:nvSpPr>
        <p:spPr>
          <a:xfrm>
            <a:off x="762000" y="768349"/>
            <a:ext cx="1219200" cy="0"/>
          </a:xfrm>
          <a:custGeom>
            <a:avLst/>
            <a:gdLst/>
            <a:ahLst/>
            <a:cxnLst/>
            <a:rect l="l" t="t" r="r" b="b"/>
            <a:pathLst>
              <a:path w="914400">
                <a:moveTo>
                  <a:pt x="914400" y="0"/>
                </a:moveTo>
                <a:lnTo>
                  <a:pt x="0" y="0"/>
                </a:lnTo>
              </a:path>
            </a:pathLst>
          </a:custGeom>
          <a:ln w="9525">
            <a:solidFill>
              <a:schemeClr val="accent1"/>
            </a:solidFill>
          </a:ln>
        </p:spPr>
        <p:txBody>
          <a:bodyPr wrap="square" lIns="0" tIns="0" rIns="0" bIns="0" rtlCol="0"/>
          <a:lstStyle/>
          <a:p>
            <a:endParaRPr/>
          </a:p>
        </p:txBody>
      </p:sp>
    </p:spTree>
    <p:extLst>
      <p:ext uri="{BB962C8B-B14F-4D97-AF65-F5344CB8AC3E}">
        <p14:creationId xmlns:p14="http://schemas.microsoft.com/office/powerpoint/2010/main" val="197320697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9" r:id="rId27"/>
    <p:sldLayoutId id="2147483721" r:id="rId28"/>
    <p:sldLayoutId id="2147483723" r:id="rId29"/>
    <p:sldLayoutId id="2147483724" r:id="rId30"/>
    <p:sldLayoutId id="2147483725" r:id="rId31"/>
    <p:sldLayoutId id="2147483726" r:id="rId32"/>
    <p:sldLayoutId id="2147483727" r:id="rId33"/>
  </p:sldLayoutIdLst>
  <p:txStyles>
    <p:titleStyle>
      <a:lvl1pPr eaLnBrk="1" hangingPunct="1">
        <a:defRPr>
          <a:solidFill>
            <a:schemeClr val="accent1"/>
          </a:solidFill>
          <a:latin typeface="Times" pitchFamily="2" charset="0"/>
          <a:ea typeface="+mj-ea"/>
          <a:cs typeface="+mj-cs"/>
        </a:defRPr>
      </a:lvl1pPr>
    </p:titleStyle>
    <p:bodyStyle>
      <a:lvl1pPr marL="228594" indent="-228594" eaLnBrk="1" hangingPunct="1">
        <a:buClr>
          <a:schemeClr val="tx2"/>
        </a:buClr>
        <a:buFont typeface="Arial" panose="020B0604020202020204" pitchFamily="34" charset="0"/>
        <a:buChar char="•"/>
        <a:defRPr>
          <a:solidFill>
            <a:schemeClr val="tx2"/>
          </a:solidFill>
          <a:latin typeface="+mn-lt"/>
          <a:ea typeface="+mn-ea"/>
          <a:cs typeface="+mn-cs"/>
        </a:defRPr>
      </a:lvl1pPr>
      <a:lvl2pPr marL="609585" eaLnBrk="1" hangingPunct="1">
        <a:buFont typeface="Arial" panose="020B0604020202020204" pitchFamily="34" charset="0"/>
        <a:buChar char="•"/>
        <a:defRPr>
          <a:solidFill>
            <a:schemeClr val="tx2"/>
          </a:solidFill>
          <a:latin typeface="+mn-lt"/>
          <a:ea typeface="+mn-ea"/>
          <a:cs typeface="+mn-cs"/>
        </a:defRPr>
      </a:lvl2pPr>
      <a:lvl3pPr marL="1219170" eaLnBrk="1" hangingPunct="1">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4" orient="horz" pos="362">
          <p15:clr>
            <a:srgbClr val="A4A3A4"/>
          </p15:clr>
        </p15:guide>
        <p15:guide id="6" orient="horz" pos="1131">
          <p15:clr>
            <a:srgbClr val="A4A3A4"/>
          </p15:clr>
        </p15:guide>
        <p15:guide id="8" orient="horz" pos="2876">
          <p15:clr>
            <a:srgbClr val="A4A3A4"/>
          </p15:clr>
        </p15:guide>
        <p15:guide id="9" pos="360">
          <p15:clr>
            <a:srgbClr val="A4A3A4"/>
          </p15:clr>
        </p15:guide>
        <p15:guide id="10" pos="5396">
          <p15:clr>
            <a:srgbClr val="A4A3A4"/>
          </p15:clr>
        </p15:guide>
        <p15:guide id="11" pos="118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56.xml"/><Relationship Id="rId4" Type="http://schemas.openxmlformats.org/officeDocument/2006/relationships/image" Target="../media/image40.png"/></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5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56.xml"/><Relationship Id="rId6" Type="http://schemas.openxmlformats.org/officeDocument/2006/relationships/image" Target="../media/image118.png"/><Relationship Id="rId5" Type="http://schemas.openxmlformats.org/officeDocument/2006/relationships/image" Target="../media/image117.jpeg"/><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6.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56.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hyperlink" Target="https://pyanglab.github.io/" TargetMode="Externa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4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hyperlink" Target="https://www.sydney.edu.au/science/our-research/research-centres/sydney-precision-data-science-centre.html" TargetMode="External"/><Relationship Id="rId2" Type="http://schemas.openxmlformats.org/officeDocument/2006/relationships/image" Target="../media/image16.JPG"/><Relationship Id="rId1" Type="http://schemas.openxmlformats.org/officeDocument/2006/relationships/slideLayout" Target="../slideLayouts/slideLayout30.xml"/><Relationship Id="rId5" Type="http://schemas.openxmlformats.org/officeDocument/2006/relationships/hyperlink" Target="http://www.maths.usyd.edu.au/u/SMS/bioinformatics/" TargetMode="External"/><Relationship Id="rId4" Type="http://schemas.openxmlformats.org/officeDocument/2006/relationships/hyperlink" Target="http://shiny.maths.usyd.edu.au/"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image" Target="../media/image60.png"/><Relationship Id="rId5" Type="http://schemas.openxmlformats.org/officeDocument/2006/relationships/image" Target="../media/image2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36.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ydneybiox.github.io/scdney/" TargetMode="Externa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6.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8.xml"/><Relationship Id="rId1" Type="http://schemas.openxmlformats.org/officeDocument/2006/relationships/slideLayout" Target="../slideLayouts/slideLayout56.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1.xml"/><Relationship Id="rId1" Type="http://schemas.openxmlformats.org/officeDocument/2006/relationships/slideLayout" Target="../slideLayouts/slideLayout56.xml"/><Relationship Id="rId4" Type="http://schemas.openxmlformats.org/officeDocument/2006/relationships/image" Target="../media/image310.png"/></Relationships>
</file>

<file path=ppt/slides/_rels/slide4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openxmlformats.org/officeDocument/2006/relationships/image" Target="../media/image72.sv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6.xml"/><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4.xml"/><Relationship Id="rId1" Type="http://schemas.openxmlformats.org/officeDocument/2006/relationships/slideLayout" Target="../slideLayouts/slideLayout30.xml"/><Relationship Id="rId5" Type="http://schemas.openxmlformats.org/officeDocument/2006/relationships/image" Target="../media/image72.sv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emf"/><Relationship Id="rId1" Type="http://schemas.openxmlformats.org/officeDocument/2006/relationships/slideLayout" Target="../slideLayouts/slideLayout30.xml"/><Relationship Id="rId4" Type="http://schemas.openxmlformats.org/officeDocument/2006/relationships/image" Target="../media/image72.svg"/></Relationships>
</file>

<file path=ppt/slides/_rels/slide5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5.xml"/><Relationship Id="rId1" Type="http://schemas.openxmlformats.org/officeDocument/2006/relationships/slideLayout" Target="../slideLayouts/slideLayout30.xml"/><Relationship Id="rId5" Type="http://schemas.openxmlformats.org/officeDocument/2006/relationships/image" Target="../media/image72.sv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5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660.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660.png"/><Relationship Id="rId2" Type="http://schemas.openxmlformats.org/officeDocument/2006/relationships/notesSlide" Target="../notesSlides/notesSlide39.xml"/><Relationship Id="rId1" Type="http://schemas.openxmlformats.org/officeDocument/2006/relationships/slideLayout" Target="../slideLayouts/slideLayout5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660.png"/><Relationship Id="rId2" Type="http://schemas.openxmlformats.org/officeDocument/2006/relationships/notesSlide" Target="../notesSlides/notesSlide40.xml"/><Relationship Id="rId1" Type="http://schemas.openxmlformats.org/officeDocument/2006/relationships/slideLayout" Target="../slideLayouts/slideLayout5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56.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emf"/><Relationship Id="rId1" Type="http://schemas.openxmlformats.org/officeDocument/2006/relationships/slideLayout" Target="../slideLayouts/slideLayout36.xml"/><Relationship Id="rId4" Type="http://schemas.openxmlformats.org/officeDocument/2006/relationships/image" Target="../media/image81.em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4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36.xml"/><Relationship Id="rId5" Type="http://schemas.openxmlformats.org/officeDocument/2006/relationships/image" Target="../media/image20.png"/><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hyperlink" Target="https://carissaynchen.github.io/SCMultiome-CNRS-workshop-R/" TargetMode="External"/><Relationship Id="rId2" Type="http://schemas.openxmlformats.org/officeDocument/2006/relationships/notesSlide" Target="../notesSlides/notesSlide4.xml"/><Relationship Id="rId1" Type="http://schemas.openxmlformats.org/officeDocument/2006/relationships/slideLayout" Target="../slideLayouts/slideLayout56.xml"/><Relationship Id="rId5" Type="http://schemas.openxmlformats.org/officeDocument/2006/relationships/hyperlink" Target="http://34.77.78.152/" TargetMode="External"/><Relationship Id="rId4" Type="http://schemas.openxmlformats.org/officeDocument/2006/relationships/hyperlink" Target="https://github.com/carissaynchen/SCMultiome-CNRS-workshop-R/"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5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30.xml"/><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60.x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57.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57.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1.xml"/><Relationship Id="rId1" Type="http://schemas.openxmlformats.org/officeDocument/2006/relationships/slideLayout" Target="../slideLayouts/slideLayout4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3.xml"/><Relationship Id="rId1" Type="http://schemas.openxmlformats.org/officeDocument/2006/relationships/slideLayout" Target="../slideLayouts/slideLayout4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36.xml"/><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6.xml"/><Relationship Id="rId5" Type="http://schemas.openxmlformats.org/officeDocument/2006/relationships/image" Target="../media/image109.png"/><Relationship Id="rId4" Type="http://schemas.openxmlformats.org/officeDocument/2006/relationships/image" Target="../media/image108.png"/></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62.xml"/><Relationship Id="rId4" Type="http://schemas.openxmlformats.org/officeDocument/2006/relationships/image" Target="../media/image111.png"/></Relationships>
</file>

<file path=ppt/slides/_rels/slide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62.xml"/><Relationship Id="rId4" Type="http://schemas.openxmlformats.org/officeDocument/2006/relationships/image" Target="../media/image112.png"/></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7.xml"/><Relationship Id="rId1" Type="http://schemas.openxmlformats.org/officeDocument/2006/relationships/slideLayout" Target="../slideLayouts/slideLayout4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BB769DE-3A4B-24CB-386C-3EB898D82DF9}"/>
              </a:ext>
            </a:extLst>
          </p:cNvPr>
          <p:cNvSpPr>
            <a:spLocks noGrp="1"/>
          </p:cNvSpPr>
          <p:nvPr>
            <p:ph type="title"/>
          </p:nvPr>
        </p:nvSpPr>
        <p:spPr>
          <a:xfrm>
            <a:off x="624184" y="1250103"/>
            <a:ext cx="5289313" cy="1262103"/>
          </a:xfrm>
        </p:spPr>
        <p:txBody>
          <a:bodyPr/>
          <a:lstStyle/>
          <a:p>
            <a:r>
              <a:rPr lang="en-US" dirty="0"/>
              <a:t>Computational Analysis of Single-cell Omics Data Workshop</a:t>
            </a:r>
          </a:p>
        </p:txBody>
      </p:sp>
      <p:sp>
        <p:nvSpPr>
          <p:cNvPr id="15" name="Text Placeholder 2">
            <a:extLst>
              <a:ext uri="{FF2B5EF4-FFF2-40B4-BE49-F238E27FC236}">
                <a16:creationId xmlns:a16="http://schemas.microsoft.com/office/drawing/2014/main" id="{AE1F9882-A258-3B5B-7D4A-C3E995EC9737}"/>
              </a:ext>
            </a:extLst>
          </p:cNvPr>
          <p:cNvSpPr>
            <a:spLocks noGrp="1"/>
          </p:cNvSpPr>
          <p:nvPr>
            <p:ph type="body" sz="quarter" idx="14"/>
          </p:nvPr>
        </p:nvSpPr>
        <p:spPr>
          <a:xfrm>
            <a:off x="624184" y="3136884"/>
            <a:ext cx="5289312" cy="1571039"/>
          </a:xfrm>
        </p:spPr>
        <p:txBody>
          <a:bodyPr/>
          <a:lstStyle/>
          <a:p>
            <a:r>
              <a:rPr lang="en-US" dirty="0"/>
              <a:t>Carissa Chen, Sharon Long, Pengyi Yang</a:t>
            </a:r>
          </a:p>
          <a:p>
            <a:endParaRPr lang="en-US" dirty="0"/>
          </a:p>
          <a:p>
            <a:r>
              <a:rPr lang="en-US" dirty="0"/>
              <a:t>Computational Systems Biology Unit, Children’s Medical Research Institute, Sydney Medical School</a:t>
            </a:r>
          </a:p>
        </p:txBody>
      </p:sp>
    </p:spTree>
    <p:extLst>
      <p:ext uri="{BB962C8B-B14F-4D97-AF65-F5344CB8AC3E}">
        <p14:creationId xmlns:p14="http://schemas.microsoft.com/office/powerpoint/2010/main" val="53075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4B59-8E45-D64E-9991-1747AD3BE6FA}"/>
              </a:ext>
            </a:extLst>
          </p:cNvPr>
          <p:cNvSpPr>
            <a:spLocks noGrp="1"/>
          </p:cNvSpPr>
          <p:nvPr>
            <p:ph type="title"/>
          </p:nvPr>
        </p:nvSpPr>
        <p:spPr>
          <a:xfrm>
            <a:off x="770467" y="982131"/>
            <a:ext cx="10651067" cy="492443"/>
          </a:xfrm>
        </p:spPr>
        <p:txBody>
          <a:bodyPr/>
          <a:lstStyle/>
          <a:p>
            <a:r>
              <a:rPr lang="en-US" sz="3200" dirty="0"/>
              <a:t>Droplet based technologies are now dominating </a:t>
            </a:r>
          </a:p>
        </p:txBody>
      </p:sp>
      <p:pic>
        <p:nvPicPr>
          <p:cNvPr id="4" name="Picture 3">
            <a:extLst>
              <a:ext uri="{FF2B5EF4-FFF2-40B4-BE49-F238E27FC236}">
                <a16:creationId xmlns:a16="http://schemas.microsoft.com/office/drawing/2014/main" id="{1B3CD531-0E94-2249-A4BB-251BDCEA92F4}"/>
              </a:ext>
            </a:extLst>
          </p:cNvPr>
          <p:cNvPicPr>
            <a:picLocks noChangeAspect="1"/>
          </p:cNvPicPr>
          <p:nvPr/>
        </p:nvPicPr>
        <p:blipFill>
          <a:blip r:embed="rId3"/>
          <a:stretch>
            <a:fillRect/>
          </a:stretch>
        </p:blipFill>
        <p:spPr>
          <a:xfrm>
            <a:off x="1349297" y="1581432"/>
            <a:ext cx="9493405" cy="2469220"/>
          </a:xfrm>
          <a:prstGeom prst="rect">
            <a:avLst/>
          </a:prstGeom>
        </p:spPr>
      </p:pic>
      <p:pic>
        <p:nvPicPr>
          <p:cNvPr id="5" name="Picture 4">
            <a:extLst>
              <a:ext uri="{FF2B5EF4-FFF2-40B4-BE49-F238E27FC236}">
                <a16:creationId xmlns:a16="http://schemas.microsoft.com/office/drawing/2014/main" id="{39DFE749-4847-1641-8C01-885B4453DCE6}"/>
              </a:ext>
            </a:extLst>
          </p:cNvPr>
          <p:cNvPicPr>
            <a:picLocks noChangeAspect="1"/>
          </p:cNvPicPr>
          <p:nvPr/>
        </p:nvPicPr>
        <p:blipFill>
          <a:blip r:embed="rId4"/>
          <a:stretch>
            <a:fillRect/>
          </a:stretch>
        </p:blipFill>
        <p:spPr>
          <a:xfrm>
            <a:off x="1349297" y="3887757"/>
            <a:ext cx="3747739" cy="2421485"/>
          </a:xfrm>
          <a:prstGeom prst="rect">
            <a:avLst/>
          </a:prstGeom>
        </p:spPr>
      </p:pic>
      <p:sp>
        <p:nvSpPr>
          <p:cNvPr id="6" name="TextBox 5">
            <a:extLst>
              <a:ext uri="{FF2B5EF4-FFF2-40B4-BE49-F238E27FC236}">
                <a16:creationId xmlns:a16="http://schemas.microsoft.com/office/drawing/2014/main" id="{8B4C3A70-5515-9B45-93BF-98EF015DD101}"/>
              </a:ext>
            </a:extLst>
          </p:cNvPr>
          <p:cNvSpPr txBox="1"/>
          <p:nvPr/>
        </p:nvSpPr>
        <p:spPr>
          <a:xfrm>
            <a:off x="4452259" y="4111344"/>
            <a:ext cx="2642707" cy="338554"/>
          </a:xfrm>
          <a:prstGeom prst="rect">
            <a:avLst/>
          </a:prstGeom>
          <a:noFill/>
        </p:spPr>
        <p:txBody>
          <a:bodyPr wrap="square" rtlCol="0">
            <a:spAutoFit/>
          </a:bodyPr>
          <a:lstStyle/>
          <a:p>
            <a:r>
              <a:rPr lang="en-US" sz="1600" dirty="0" err="1"/>
              <a:t>Macosko</a:t>
            </a:r>
            <a:r>
              <a:rPr lang="en-US" sz="1600" dirty="0"/>
              <a:t> et al. </a:t>
            </a:r>
            <a:r>
              <a:rPr lang="en-US" sz="1600" i="1" dirty="0"/>
              <a:t>Cell</a:t>
            </a:r>
            <a:r>
              <a:rPr lang="en-US" sz="1600" dirty="0"/>
              <a:t> (2015)</a:t>
            </a:r>
          </a:p>
        </p:txBody>
      </p:sp>
      <p:sp>
        <p:nvSpPr>
          <p:cNvPr id="7" name="TextBox 6">
            <a:extLst>
              <a:ext uri="{FF2B5EF4-FFF2-40B4-BE49-F238E27FC236}">
                <a16:creationId xmlns:a16="http://schemas.microsoft.com/office/drawing/2014/main" id="{74B9D0E7-2C57-7644-8198-350F7A908E56}"/>
              </a:ext>
            </a:extLst>
          </p:cNvPr>
          <p:cNvSpPr txBox="1"/>
          <p:nvPr/>
        </p:nvSpPr>
        <p:spPr>
          <a:xfrm>
            <a:off x="5843239" y="4995746"/>
            <a:ext cx="5843239"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t>10X Genomics is a commercial provider of droplet based </a:t>
            </a:r>
            <a:r>
              <a:rPr lang="en-US" sz="2400" dirty="0" err="1"/>
              <a:t>scRNAseq</a:t>
            </a:r>
            <a:r>
              <a:rPr lang="en-US" sz="2400" dirty="0"/>
              <a:t> platform</a:t>
            </a:r>
          </a:p>
        </p:txBody>
      </p:sp>
    </p:spTree>
    <p:extLst>
      <p:ext uri="{BB962C8B-B14F-4D97-AF65-F5344CB8AC3E}">
        <p14:creationId xmlns:p14="http://schemas.microsoft.com/office/powerpoint/2010/main" val="38002767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554013" y="930127"/>
            <a:ext cx="3947678" cy="2845322"/>
          </a:xfrm>
          <a:prstGeom prst="rect">
            <a:avLst/>
          </a:prstGeom>
        </p:spPr>
        <p:txBody>
          <a:bodyPr spcFirstLastPara="1" wrap="square" lIns="121900" tIns="121900" rIns="121900" bIns="121900" anchor="t" anchorCtr="0">
            <a:noAutofit/>
          </a:bodyPr>
          <a:lstStyle/>
          <a:p>
            <a:pPr lvl="0"/>
            <a:r>
              <a:rPr lang="en-GB" sz="3200" dirty="0"/>
              <a:t>Multi-omics measurement increases the capacity to explore cell various characteristics</a:t>
            </a:r>
            <a:endParaRPr sz="3200" dirty="0"/>
          </a:p>
        </p:txBody>
      </p:sp>
      <p:pic>
        <p:nvPicPr>
          <p:cNvPr id="3074" name="Picture 2" descr="figure 1">
            <a:extLst>
              <a:ext uri="{FF2B5EF4-FFF2-40B4-BE49-F238E27FC236}">
                <a16:creationId xmlns:a16="http://schemas.microsoft.com/office/drawing/2014/main" id="{5FFB4394-A032-3DCD-9BE4-3039DC369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961" y="538843"/>
            <a:ext cx="4469039" cy="57803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67D919-5BFF-ED30-405E-C40C4175A74B}"/>
              </a:ext>
            </a:extLst>
          </p:cNvPr>
          <p:cNvSpPr txBox="1"/>
          <p:nvPr/>
        </p:nvSpPr>
        <p:spPr>
          <a:xfrm>
            <a:off x="9525000" y="6319157"/>
            <a:ext cx="240322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Heumos</a:t>
            </a:r>
            <a:r>
              <a:rPr lang="en-US" dirty="0">
                <a:latin typeface="Arial" panose="020B0604020202020204" pitchFamily="34" charset="0"/>
                <a:cs typeface="Arial" panose="020B0604020202020204" pitchFamily="34" charset="0"/>
              </a:rPr>
              <a:t> et al., 2023)</a:t>
            </a:r>
          </a:p>
        </p:txBody>
      </p:sp>
    </p:spTree>
    <p:extLst>
      <p:ext uri="{BB962C8B-B14F-4D97-AF65-F5344CB8AC3E}">
        <p14:creationId xmlns:p14="http://schemas.microsoft.com/office/powerpoint/2010/main" val="4196650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8580-47F8-8549-B9C0-6773943F49CD}"/>
              </a:ext>
            </a:extLst>
          </p:cNvPr>
          <p:cNvSpPr>
            <a:spLocks noGrp="1"/>
          </p:cNvSpPr>
          <p:nvPr>
            <p:ph type="title"/>
          </p:nvPr>
        </p:nvSpPr>
        <p:spPr>
          <a:xfrm>
            <a:off x="770467" y="982131"/>
            <a:ext cx="10651067" cy="492443"/>
          </a:xfrm>
        </p:spPr>
        <p:txBody>
          <a:bodyPr/>
          <a:lstStyle/>
          <a:p>
            <a:r>
              <a:rPr lang="en-US" sz="3200" dirty="0"/>
              <a:t>Acknowledgments</a:t>
            </a:r>
          </a:p>
        </p:txBody>
      </p:sp>
      <p:sp>
        <p:nvSpPr>
          <p:cNvPr id="7" name="TextBox 6">
            <a:extLst>
              <a:ext uri="{FF2B5EF4-FFF2-40B4-BE49-F238E27FC236}">
                <a16:creationId xmlns:a16="http://schemas.microsoft.com/office/drawing/2014/main" id="{D7777717-FC87-5643-BFBA-FC2B664E5766}"/>
              </a:ext>
            </a:extLst>
          </p:cNvPr>
          <p:cNvSpPr txBox="1"/>
          <p:nvPr/>
        </p:nvSpPr>
        <p:spPr>
          <a:xfrm>
            <a:off x="1865554" y="2198005"/>
            <a:ext cx="184730" cy="447563"/>
          </a:xfrm>
          <a:prstGeom prst="rect">
            <a:avLst/>
          </a:prstGeom>
          <a:noFill/>
        </p:spPr>
        <p:txBody>
          <a:bodyPr wrap="none" rtlCol="0">
            <a:spAutoFit/>
          </a:bodyPr>
          <a:lstStyle/>
          <a:p>
            <a:pPr algn="ctr"/>
            <a:endParaRPr lang="en-AU" sz="2000" dirty="0">
              <a:latin typeface="Arial" panose="020B0604020202020204" pitchFamily="34" charset="0"/>
              <a:cs typeface="Arial" panose="020B0604020202020204" pitchFamily="34" charset="0"/>
            </a:endParaRPr>
          </a:p>
        </p:txBody>
      </p:sp>
      <p:pic>
        <p:nvPicPr>
          <p:cNvPr id="3" name="Picture 2" descr="A group of people posing for a photo&#10;&#10;Description automatically generated">
            <a:extLst>
              <a:ext uri="{FF2B5EF4-FFF2-40B4-BE49-F238E27FC236}">
                <a16:creationId xmlns:a16="http://schemas.microsoft.com/office/drawing/2014/main" id="{591319F2-A0DB-9395-BBAF-6533FAD6047E}"/>
              </a:ext>
            </a:extLst>
          </p:cNvPr>
          <p:cNvPicPr>
            <a:picLocks noChangeAspect="1"/>
          </p:cNvPicPr>
          <p:nvPr/>
        </p:nvPicPr>
        <p:blipFill>
          <a:blip r:embed="rId2"/>
          <a:stretch>
            <a:fillRect/>
          </a:stretch>
        </p:blipFill>
        <p:spPr>
          <a:xfrm>
            <a:off x="7467600" y="491873"/>
            <a:ext cx="3953933" cy="2965450"/>
          </a:xfrm>
          <a:prstGeom prst="rect">
            <a:avLst/>
          </a:prstGeom>
        </p:spPr>
      </p:pic>
      <p:pic>
        <p:nvPicPr>
          <p:cNvPr id="6" name="Picture 5" descr="A group of people posing for a photo&#10;&#10;Description automatically generated">
            <a:extLst>
              <a:ext uri="{FF2B5EF4-FFF2-40B4-BE49-F238E27FC236}">
                <a16:creationId xmlns:a16="http://schemas.microsoft.com/office/drawing/2014/main" id="{58034D39-CC39-869D-0636-A3EA29CB3CFF}"/>
              </a:ext>
            </a:extLst>
          </p:cNvPr>
          <p:cNvPicPr>
            <a:picLocks noChangeAspect="1"/>
          </p:cNvPicPr>
          <p:nvPr/>
        </p:nvPicPr>
        <p:blipFill>
          <a:blip r:embed="rId3"/>
          <a:stretch>
            <a:fillRect/>
          </a:stretch>
        </p:blipFill>
        <p:spPr>
          <a:xfrm>
            <a:off x="7467600" y="3544000"/>
            <a:ext cx="3953933" cy="2965450"/>
          </a:xfrm>
          <a:prstGeom prst="rect">
            <a:avLst/>
          </a:prstGeom>
        </p:spPr>
      </p:pic>
      <p:sp>
        <p:nvSpPr>
          <p:cNvPr id="8" name="Text Placeholder 10">
            <a:extLst>
              <a:ext uri="{FF2B5EF4-FFF2-40B4-BE49-F238E27FC236}">
                <a16:creationId xmlns:a16="http://schemas.microsoft.com/office/drawing/2014/main" id="{FB7B3193-4590-ED41-6D92-EAF692A782E6}"/>
              </a:ext>
            </a:extLst>
          </p:cNvPr>
          <p:cNvSpPr txBox="1">
            <a:spLocks/>
          </p:cNvSpPr>
          <p:nvPr/>
        </p:nvSpPr>
        <p:spPr>
          <a:xfrm>
            <a:off x="770467" y="1603123"/>
            <a:ext cx="2442633" cy="3708400"/>
          </a:xfrm>
          <a:prstGeom prst="rect">
            <a:avLst/>
          </a:prstGeom>
        </p:spPr>
        <p:txBody>
          <a:bodyPr wrap="square" lIns="0" tIns="0" rIns="0" bIns="0">
            <a:noAutofit/>
          </a:bodyPr>
          <a:lstStyle>
            <a:lvl1pPr marL="228594" indent="-228594" eaLnBrk="1" hangingPunct="1">
              <a:lnSpc>
                <a:spcPct val="90000"/>
              </a:lnSpc>
              <a:buClr>
                <a:schemeClr val="tx2"/>
              </a:buClr>
              <a:buFont typeface="Arial" panose="020B0604020202020204" pitchFamily="34" charset="0"/>
              <a:buChar char="•"/>
              <a:defRPr sz="1000" b="0" i="0">
                <a:solidFill>
                  <a:srgbClr val="3C3C3B"/>
                </a:solidFill>
                <a:latin typeface="Arial"/>
                <a:ea typeface="+mn-ea"/>
                <a:cs typeface="Arial"/>
              </a:defRPr>
            </a:lvl1pPr>
            <a:lvl2pPr marL="742932" indent="-285744" eaLnBrk="1" hangingPunct="1">
              <a:lnSpc>
                <a:spcPct val="90000"/>
              </a:lnSpc>
              <a:buFont typeface="Lucida Grande"/>
              <a:buChar char="–"/>
              <a:defRPr>
                <a:solidFill>
                  <a:schemeClr val="tx2"/>
                </a:solidFill>
                <a:latin typeface="+mn-lt"/>
                <a:ea typeface="+mn-ea"/>
                <a:cs typeface="+mn-cs"/>
              </a:defRPr>
            </a:lvl2pPr>
            <a:lvl3pPr marL="1219170" eaLnBrk="1" hangingPunct="1">
              <a:lnSpc>
                <a:spcPct val="90000"/>
              </a:lnSpc>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a:lstStyle>
          <a:p>
            <a:pPr marL="0" indent="0">
              <a:buNone/>
            </a:pPr>
            <a:r>
              <a:rPr lang="en-US" sz="1800" b="1" dirty="0">
                <a:solidFill>
                  <a:schemeClr val="tx1"/>
                </a:solidFill>
              </a:rPr>
              <a:t>Computational Systems Biology</a:t>
            </a:r>
          </a:p>
          <a:p>
            <a:pPr marL="0" indent="0">
              <a:buNone/>
            </a:pPr>
            <a:r>
              <a:rPr lang="en-US" sz="1800" b="1" dirty="0">
                <a:solidFill>
                  <a:schemeClr val="tx1"/>
                </a:solidFill>
              </a:rPr>
              <a:t>Unit:</a:t>
            </a:r>
          </a:p>
          <a:p>
            <a:pPr marL="0" indent="0">
              <a:buNone/>
            </a:pPr>
            <a:endParaRPr lang="en-US" sz="1800" dirty="0">
              <a:solidFill>
                <a:schemeClr val="tx1"/>
              </a:solidFill>
            </a:endParaRPr>
          </a:p>
          <a:p>
            <a:r>
              <a:rPr lang="en-US" sz="1800" dirty="0">
                <a:solidFill>
                  <a:schemeClr val="tx1"/>
                </a:solidFill>
              </a:rPr>
              <a:t>Pengyi Yang</a:t>
            </a:r>
          </a:p>
          <a:p>
            <a:r>
              <a:rPr lang="en-US" sz="1800" dirty="0">
                <a:solidFill>
                  <a:schemeClr val="tx1"/>
                </a:solidFill>
              </a:rPr>
              <a:t>Sharon Long</a:t>
            </a:r>
          </a:p>
          <a:p>
            <a:r>
              <a:rPr lang="en-US" sz="1800" dirty="0">
                <a:solidFill>
                  <a:schemeClr val="tx1"/>
                </a:solidFill>
              </a:rPr>
              <a:t>Di Xiao</a:t>
            </a:r>
          </a:p>
          <a:p>
            <a:r>
              <a:rPr lang="en-US" sz="1800" dirty="0">
                <a:solidFill>
                  <a:schemeClr val="tx1"/>
                </a:solidFill>
              </a:rPr>
              <a:t>Katie </a:t>
            </a:r>
            <a:r>
              <a:rPr lang="en-US" sz="1800" dirty="0" err="1">
                <a:solidFill>
                  <a:schemeClr val="tx1"/>
                </a:solidFill>
              </a:rPr>
              <a:t>Zyner</a:t>
            </a:r>
            <a:endParaRPr lang="en-US" sz="1800" dirty="0">
              <a:solidFill>
                <a:schemeClr val="tx1"/>
              </a:solidFill>
            </a:endParaRPr>
          </a:p>
          <a:p>
            <a:r>
              <a:rPr lang="en-US" sz="1800" dirty="0" err="1">
                <a:solidFill>
                  <a:schemeClr val="tx1"/>
                </a:solidFill>
              </a:rPr>
              <a:t>Eren</a:t>
            </a:r>
            <a:r>
              <a:rPr lang="en-US" sz="1800" dirty="0">
                <a:solidFill>
                  <a:schemeClr val="tx1"/>
                </a:solidFill>
              </a:rPr>
              <a:t> </a:t>
            </a:r>
            <a:r>
              <a:rPr lang="en-US" sz="1800" dirty="0" err="1">
                <a:solidFill>
                  <a:schemeClr val="tx1"/>
                </a:solidFill>
              </a:rPr>
              <a:t>Ekmen</a:t>
            </a:r>
            <a:endParaRPr lang="en-US" sz="1800" dirty="0">
              <a:solidFill>
                <a:schemeClr val="tx1"/>
              </a:solidFill>
            </a:endParaRPr>
          </a:p>
          <a:p>
            <a:r>
              <a:rPr lang="en-US" sz="1800" dirty="0">
                <a:solidFill>
                  <a:schemeClr val="tx1"/>
                </a:solidFill>
              </a:rPr>
              <a:t>Anna Fredericks</a:t>
            </a:r>
          </a:p>
          <a:p>
            <a:r>
              <a:rPr lang="en-US" sz="1800" dirty="0" err="1">
                <a:solidFill>
                  <a:schemeClr val="tx1"/>
                </a:solidFill>
              </a:rPr>
              <a:t>Chunlei</a:t>
            </a:r>
            <a:r>
              <a:rPr lang="en-US" sz="1800" dirty="0">
                <a:solidFill>
                  <a:schemeClr val="tx1"/>
                </a:solidFill>
              </a:rPr>
              <a:t> Liu</a:t>
            </a:r>
          </a:p>
          <a:p>
            <a:r>
              <a:rPr lang="en-US" sz="1800" dirty="0">
                <a:solidFill>
                  <a:schemeClr val="tx1"/>
                </a:solidFill>
              </a:rPr>
              <a:t>Daniel Kim</a:t>
            </a:r>
          </a:p>
          <a:p>
            <a:r>
              <a:rPr lang="en-US" sz="1800" dirty="0" err="1">
                <a:solidFill>
                  <a:schemeClr val="tx1"/>
                </a:solidFill>
              </a:rPr>
              <a:t>Lijia</a:t>
            </a:r>
            <a:r>
              <a:rPr lang="en-US" sz="1800" dirty="0">
                <a:solidFill>
                  <a:schemeClr val="tx1"/>
                </a:solidFill>
              </a:rPr>
              <a:t> Yu</a:t>
            </a:r>
          </a:p>
          <a:p>
            <a:r>
              <a:rPr lang="en-US" sz="1800" dirty="0" err="1">
                <a:solidFill>
                  <a:schemeClr val="tx1"/>
                </a:solidFill>
              </a:rPr>
              <a:t>Sichang</a:t>
            </a:r>
            <a:r>
              <a:rPr lang="en-US" sz="1800" dirty="0">
                <a:solidFill>
                  <a:schemeClr val="tx1"/>
                </a:solidFill>
              </a:rPr>
              <a:t> Ding</a:t>
            </a:r>
          </a:p>
          <a:p>
            <a:r>
              <a:rPr lang="en-US" sz="1800" dirty="0">
                <a:solidFill>
                  <a:schemeClr val="tx1"/>
                </a:solidFill>
              </a:rPr>
              <a:t>Manoj M. Wagle</a:t>
            </a:r>
          </a:p>
        </p:txBody>
      </p:sp>
      <p:sp>
        <p:nvSpPr>
          <p:cNvPr id="9" name="Text Placeholder 10">
            <a:extLst>
              <a:ext uri="{FF2B5EF4-FFF2-40B4-BE49-F238E27FC236}">
                <a16:creationId xmlns:a16="http://schemas.microsoft.com/office/drawing/2014/main" id="{8C82669A-491B-A051-DA1C-C46B45F2FE8F}"/>
              </a:ext>
            </a:extLst>
          </p:cNvPr>
          <p:cNvSpPr txBox="1">
            <a:spLocks/>
          </p:cNvSpPr>
          <p:nvPr/>
        </p:nvSpPr>
        <p:spPr>
          <a:xfrm>
            <a:off x="3007016" y="1612889"/>
            <a:ext cx="2034116" cy="3708400"/>
          </a:xfrm>
          <a:prstGeom prst="rect">
            <a:avLst/>
          </a:prstGeom>
        </p:spPr>
        <p:txBody>
          <a:bodyPr wrap="square" lIns="0" tIns="0" rIns="0" bIns="0">
            <a:noAutofit/>
          </a:bodyPr>
          <a:lstStyle>
            <a:lvl1pPr marL="228594" indent="-228594" eaLnBrk="1" hangingPunct="1">
              <a:lnSpc>
                <a:spcPct val="90000"/>
              </a:lnSpc>
              <a:buClr>
                <a:schemeClr val="tx2"/>
              </a:buClr>
              <a:buFont typeface="Arial" panose="020B0604020202020204" pitchFamily="34" charset="0"/>
              <a:buChar char="•"/>
              <a:defRPr sz="1000" b="0" i="0">
                <a:solidFill>
                  <a:srgbClr val="3C3C3B"/>
                </a:solidFill>
                <a:latin typeface="Arial"/>
                <a:ea typeface="+mn-ea"/>
                <a:cs typeface="Arial"/>
              </a:defRPr>
            </a:lvl1pPr>
            <a:lvl2pPr marL="742932" indent="-285744" eaLnBrk="1" hangingPunct="1">
              <a:lnSpc>
                <a:spcPct val="90000"/>
              </a:lnSpc>
              <a:buFont typeface="Lucida Grande"/>
              <a:buChar char="–"/>
              <a:defRPr>
                <a:solidFill>
                  <a:schemeClr val="tx2"/>
                </a:solidFill>
                <a:latin typeface="+mn-lt"/>
                <a:ea typeface="+mn-ea"/>
                <a:cs typeface="+mn-cs"/>
              </a:defRPr>
            </a:lvl2pPr>
            <a:lvl3pPr marL="1219170" eaLnBrk="1" hangingPunct="1">
              <a:lnSpc>
                <a:spcPct val="90000"/>
              </a:lnSpc>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a:lstStyle>
          <a:p>
            <a:pPr marL="0" indent="0">
              <a:buNone/>
            </a:pPr>
            <a:r>
              <a:rPr lang="en-US" sz="1800" b="1" dirty="0">
                <a:solidFill>
                  <a:schemeClr val="tx1"/>
                </a:solidFill>
              </a:rPr>
              <a:t>Sydney Precision Data Science Centre:</a:t>
            </a:r>
          </a:p>
          <a:p>
            <a:pPr marL="0" indent="0">
              <a:buNone/>
            </a:pPr>
            <a:endParaRPr lang="en-US" sz="1800" dirty="0">
              <a:solidFill>
                <a:schemeClr val="tx1"/>
              </a:solidFill>
            </a:endParaRPr>
          </a:p>
          <a:p>
            <a:r>
              <a:rPr lang="en-US" sz="1800" dirty="0">
                <a:solidFill>
                  <a:schemeClr val="tx1"/>
                </a:solidFill>
              </a:rPr>
              <a:t>Jean Yang</a:t>
            </a:r>
          </a:p>
          <a:p>
            <a:r>
              <a:rPr lang="en-US" sz="1800" dirty="0">
                <a:solidFill>
                  <a:schemeClr val="tx1"/>
                </a:solidFill>
              </a:rPr>
              <a:t>Garth </a:t>
            </a:r>
            <a:r>
              <a:rPr lang="en-US" sz="1800" dirty="0" err="1">
                <a:solidFill>
                  <a:schemeClr val="tx1"/>
                </a:solidFill>
              </a:rPr>
              <a:t>Tarr</a:t>
            </a:r>
            <a:endParaRPr lang="en-US" sz="1800" dirty="0">
              <a:solidFill>
                <a:schemeClr val="tx1"/>
              </a:solidFill>
            </a:endParaRPr>
          </a:p>
          <a:p>
            <a:r>
              <a:rPr lang="en-US" sz="1800" dirty="0">
                <a:solidFill>
                  <a:schemeClr val="tx1"/>
                </a:solidFill>
              </a:rPr>
              <a:t>Samuel Mueller</a:t>
            </a:r>
          </a:p>
          <a:p>
            <a:r>
              <a:rPr lang="en-US" sz="1800" dirty="0">
                <a:solidFill>
                  <a:schemeClr val="tx1"/>
                </a:solidFill>
              </a:rPr>
              <a:t>Ellis Patrick</a:t>
            </a:r>
          </a:p>
          <a:p>
            <a:r>
              <a:rPr lang="en-US" sz="1800" dirty="0">
                <a:solidFill>
                  <a:schemeClr val="tx1"/>
                </a:solidFill>
              </a:rPr>
              <a:t>Rachel Wang</a:t>
            </a:r>
          </a:p>
          <a:p>
            <a:r>
              <a:rPr lang="en-US" sz="1800" dirty="0">
                <a:solidFill>
                  <a:schemeClr val="tx1"/>
                </a:solidFill>
              </a:rPr>
              <a:t>John Ormerod</a:t>
            </a:r>
          </a:p>
          <a:p>
            <a:r>
              <a:rPr lang="en-US" sz="1800" dirty="0" err="1">
                <a:solidFill>
                  <a:schemeClr val="tx1"/>
                </a:solidFill>
              </a:rPr>
              <a:t>Shila</a:t>
            </a:r>
            <a:r>
              <a:rPr lang="en-US" sz="1800" dirty="0">
                <a:solidFill>
                  <a:schemeClr val="tx1"/>
                </a:solidFill>
              </a:rPr>
              <a:t> Ghazanfar</a:t>
            </a:r>
          </a:p>
          <a:p>
            <a:r>
              <a:rPr lang="en-US" sz="1800" dirty="0">
                <a:solidFill>
                  <a:schemeClr val="tx1"/>
                </a:solidFill>
              </a:rPr>
              <a:t>Dario </a:t>
            </a:r>
            <a:r>
              <a:rPr lang="en-US" sz="1800" dirty="0" err="1">
                <a:solidFill>
                  <a:schemeClr val="tx1"/>
                </a:solidFill>
              </a:rPr>
              <a:t>Strbenac</a:t>
            </a:r>
            <a:endParaRPr lang="en-US" sz="1800" dirty="0">
              <a:solidFill>
                <a:schemeClr val="tx1"/>
              </a:solidFill>
            </a:endParaRPr>
          </a:p>
          <a:p>
            <a:r>
              <a:rPr lang="en-US" sz="1800" dirty="0">
                <a:solidFill>
                  <a:schemeClr val="tx1"/>
                </a:solidFill>
              </a:rPr>
              <a:t>Nick Robertson</a:t>
            </a:r>
          </a:p>
        </p:txBody>
      </p:sp>
      <p:sp>
        <p:nvSpPr>
          <p:cNvPr id="11" name="TextBox 10">
            <a:extLst>
              <a:ext uri="{FF2B5EF4-FFF2-40B4-BE49-F238E27FC236}">
                <a16:creationId xmlns:a16="http://schemas.microsoft.com/office/drawing/2014/main" id="{36F01F20-5DC4-D0A3-D648-D317BF75347E}"/>
              </a:ext>
            </a:extLst>
          </p:cNvPr>
          <p:cNvSpPr txBox="1"/>
          <p:nvPr/>
        </p:nvSpPr>
        <p:spPr>
          <a:xfrm>
            <a:off x="4865320" y="2518359"/>
            <a:ext cx="2302103" cy="2862322"/>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tx1"/>
                </a:solidFill>
              </a:rPr>
              <a:t>Yue Cao</a:t>
            </a:r>
          </a:p>
          <a:p>
            <a:pPr marL="285750" indent="-285750">
              <a:buFont typeface="Arial" panose="020B0604020202020204" pitchFamily="34" charset="0"/>
              <a:buChar char="•"/>
            </a:pPr>
            <a:r>
              <a:rPr lang="en-US" dirty="0">
                <a:solidFill>
                  <a:schemeClr val="tx1"/>
                </a:solidFill>
              </a:rPr>
              <a:t>Helen Fu</a:t>
            </a:r>
          </a:p>
          <a:p>
            <a:pPr marL="285750" indent="-285750">
              <a:buFont typeface="Arial" panose="020B0604020202020204" pitchFamily="34" charset="0"/>
              <a:buChar char="•"/>
            </a:pPr>
            <a:r>
              <a:rPr lang="en-US" sz="1800" dirty="0" err="1">
                <a:solidFill>
                  <a:schemeClr val="tx1"/>
                </a:solidFill>
              </a:rPr>
              <a:t>Beilei</a:t>
            </a:r>
            <a:r>
              <a:rPr lang="en-US" sz="1800" dirty="0">
                <a:solidFill>
                  <a:schemeClr val="tx1"/>
                </a:solidFill>
              </a:rPr>
              <a:t> </a:t>
            </a:r>
            <a:r>
              <a:rPr lang="en-US" sz="1800" dirty="0" err="1">
                <a:solidFill>
                  <a:schemeClr val="tx1"/>
                </a:solidFill>
              </a:rPr>
              <a:t>Bian</a:t>
            </a:r>
            <a:endParaRPr lang="en-US" sz="1800" dirty="0">
              <a:solidFill>
                <a:schemeClr val="tx1"/>
              </a:solidFill>
            </a:endParaRPr>
          </a:p>
          <a:p>
            <a:pPr marL="285750" indent="-285750">
              <a:buFont typeface="Arial" panose="020B0604020202020204" pitchFamily="34" charset="0"/>
              <a:buChar char="•"/>
            </a:pPr>
            <a:r>
              <a:rPr lang="en-US" dirty="0">
                <a:solidFill>
                  <a:schemeClr val="tx1"/>
                </a:solidFill>
              </a:rPr>
              <a:t>Andy Tran</a:t>
            </a:r>
          </a:p>
          <a:p>
            <a:pPr marL="285750" indent="-285750">
              <a:buFont typeface="Arial" panose="020B0604020202020204" pitchFamily="34" charset="0"/>
              <a:buChar char="•"/>
            </a:pPr>
            <a:r>
              <a:rPr lang="en-US" sz="1800" dirty="0" err="1">
                <a:solidFill>
                  <a:schemeClr val="tx1"/>
                </a:solidFill>
              </a:rPr>
              <a:t>Wenze</a:t>
            </a:r>
            <a:r>
              <a:rPr lang="en-US" sz="1800" dirty="0">
                <a:solidFill>
                  <a:schemeClr val="tx1"/>
                </a:solidFill>
              </a:rPr>
              <a:t> Ding</a:t>
            </a:r>
          </a:p>
          <a:p>
            <a:pPr marL="285750" indent="-285750">
              <a:buFont typeface="Arial" panose="020B0604020202020204" pitchFamily="34" charset="0"/>
              <a:buChar char="•"/>
            </a:pPr>
            <a:r>
              <a:rPr lang="en-US" dirty="0" err="1">
                <a:solidFill>
                  <a:schemeClr val="tx1"/>
                </a:solidFill>
              </a:rPr>
              <a:t>Chuhan</a:t>
            </a:r>
            <a:r>
              <a:rPr lang="en-US" dirty="0">
                <a:solidFill>
                  <a:schemeClr val="tx1"/>
                </a:solidFill>
              </a:rPr>
              <a:t> Wang</a:t>
            </a:r>
            <a:endParaRPr lang="en-US" sz="1800" dirty="0">
              <a:solidFill>
                <a:schemeClr val="tx1"/>
              </a:solidFill>
            </a:endParaRPr>
          </a:p>
          <a:p>
            <a:pPr marL="285750" indent="-285750">
              <a:buFont typeface="Arial" panose="020B0604020202020204" pitchFamily="34" charset="0"/>
              <a:buChar char="•"/>
            </a:pPr>
            <a:r>
              <a:rPr lang="en-US" dirty="0">
                <a:solidFill>
                  <a:schemeClr val="tx1"/>
                </a:solidFill>
              </a:rPr>
              <a:t>Fei Yang</a:t>
            </a:r>
          </a:p>
          <a:p>
            <a:pPr marL="285750" indent="-285750">
              <a:buFont typeface="Arial" panose="020B0604020202020204" pitchFamily="34" charset="0"/>
              <a:buChar char="•"/>
            </a:pPr>
            <a:r>
              <a:rPr lang="en-US">
                <a:solidFill>
                  <a:schemeClr val="tx1"/>
                </a:solidFill>
              </a:rPr>
              <a:t>Farhan Ameen</a:t>
            </a:r>
            <a:endParaRPr lang="en-US" dirty="0">
              <a:solidFill>
                <a:schemeClr val="tx1"/>
              </a:solidFill>
            </a:endParaRPr>
          </a:p>
          <a:p>
            <a:pPr marL="285750" indent="-285750">
              <a:buFont typeface="Arial" panose="020B0604020202020204" pitchFamily="34" charset="0"/>
              <a:buChar char="•"/>
            </a:pPr>
            <a:r>
              <a:rPr lang="en-US" sz="1800" dirty="0">
                <a:solidFill>
                  <a:schemeClr val="tx1"/>
                </a:solidFill>
              </a:rPr>
              <a:t>Harry Robertson</a:t>
            </a:r>
          </a:p>
          <a:p>
            <a:pPr marL="285750" indent="-285750">
              <a:buFont typeface="Arial" panose="020B0604020202020204" pitchFamily="34" charset="0"/>
              <a:buChar char="•"/>
            </a:pPr>
            <a:r>
              <a:rPr lang="en-US" dirty="0">
                <a:solidFill>
                  <a:schemeClr val="tx1"/>
                </a:solidFill>
              </a:rPr>
              <a:t>Jackson Zhou</a:t>
            </a:r>
            <a:endParaRPr lang="en-US" sz="1800" dirty="0">
              <a:solidFill>
                <a:schemeClr val="tx1"/>
              </a:solidFill>
            </a:endParaRPr>
          </a:p>
        </p:txBody>
      </p:sp>
      <p:pic>
        <p:nvPicPr>
          <p:cNvPr id="12" name="Picture 14" descr="the-university-of-sydney-3-logo-png-transparent - TEDxSydney">
            <a:extLst>
              <a:ext uri="{FF2B5EF4-FFF2-40B4-BE49-F238E27FC236}">
                <a16:creationId xmlns:a16="http://schemas.microsoft.com/office/drawing/2014/main" id="{1F74AB71-AE37-6BE6-0A54-6023C3492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773" y="5555508"/>
            <a:ext cx="2760650" cy="9539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MRI (@CMRI_AUS) | Twitter">
            <a:extLst>
              <a:ext uri="{FF2B5EF4-FFF2-40B4-BE49-F238E27FC236}">
                <a16:creationId xmlns:a16="http://schemas.microsoft.com/office/drawing/2014/main" id="{A116E5AB-E0EB-2E53-1E04-8AFDB6102A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072" b="18138"/>
          <a:stretch/>
        </p:blipFill>
        <p:spPr bwMode="auto">
          <a:xfrm>
            <a:off x="2400982" y="5440072"/>
            <a:ext cx="1919209" cy="12626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7E6BFB-22EA-90A0-2EAB-902F033D1C62}"/>
              </a:ext>
            </a:extLst>
          </p:cNvPr>
          <p:cNvSpPr txBox="1"/>
          <p:nvPr/>
        </p:nvSpPr>
        <p:spPr>
          <a:xfrm>
            <a:off x="668877" y="5321289"/>
            <a:ext cx="1645523" cy="646331"/>
          </a:xfrm>
          <a:prstGeom prst="rect">
            <a:avLst/>
          </a:prstGeom>
          <a:noFill/>
        </p:spPr>
        <p:txBody>
          <a:bodyPr wrap="square">
            <a:spAutoFit/>
          </a:bodyPr>
          <a:lstStyle/>
          <a:p>
            <a:pPr marL="0" indent="0">
              <a:buNone/>
            </a:pPr>
            <a:r>
              <a:rPr lang="en-US" sz="1800" b="1" dirty="0">
                <a:solidFill>
                  <a:schemeClr val="tx1"/>
                </a:solidFill>
              </a:rPr>
              <a:t>Zhao Lab:</a:t>
            </a:r>
          </a:p>
          <a:p>
            <a:pPr marL="285750" indent="-285750">
              <a:buFont typeface="Arial" panose="020B0604020202020204" pitchFamily="34" charset="0"/>
              <a:buChar char="•"/>
            </a:pPr>
            <a:r>
              <a:rPr lang="en-US" dirty="0" err="1">
                <a:solidFill>
                  <a:schemeClr val="tx1"/>
                </a:solidFill>
              </a:rPr>
              <a:t>Yingxin</a:t>
            </a:r>
            <a:r>
              <a:rPr lang="en-US" dirty="0">
                <a:solidFill>
                  <a:schemeClr val="tx1"/>
                </a:solidFill>
              </a:rPr>
              <a:t> Lin</a:t>
            </a:r>
            <a:endParaRPr lang="en-US" sz="1800" dirty="0">
              <a:solidFill>
                <a:schemeClr val="tx1"/>
              </a:solidFill>
            </a:endParaRPr>
          </a:p>
        </p:txBody>
      </p:sp>
      <p:sp>
        <p:nvSpPr>
          <p:cNvPr id="10" name="TextBox 9">
            <a:extLst>
              <a:ext uri="{FF2B5EF4-FFF2-40B4-BE49-F238E27FC236}">
                <a16:creationId xmlns:a16="http://schemas.microsoft.com/office/drawing/2014/main" id="{12D8E659-68FA-1B90-A3C6-22ED05436EC4}"/>
              </a:ext>
            </a:extLst>
          </p:cNvPr>
          <p:cNvSpPr txBox="1"/>
          <p:nvPr/>
        </p:nvSpPr>
        <p:spPr>
          <a:xfrm>
            <a:off x="2913883" y="4842098"/>
            <a:ext cx="1934394" cy="646331"/>
          </a:xfrm>
          <a:prstGeom prst="rect">
            <a:avLst/>
          </a:prstGeom>
          <a:noFill/>
        </p:spPr>
        <p:txBody>
          <a:bodyPr wrap="square">
            <a:spAutoFit/>
          </a:bodyPr>
          <a:lstStyle/>
          <a:p>
            <a:pPr marL="0" indent="0">
              <a:buNone/>
            </a:pPr>
            <a:r>
              <a:rPr lang="en-US" sz="1800" b="1" dirty="0">
                <a:solidFill>
                  <a:schemeClr val="tx1"/>
                </a:solidFill>
              </a:rPr>
              <a:t>Swarbrick Lab:</a:t>
            </a:r>
          </a:p>
          <a:p>
            <a:pPr marL="285750" indent="-285750">
              <a:buFont typeface="Arial" panose="020B0604020202020204" pitchFamily="34" charset="0"/>
              <a:buChar char="•"/>
            </a:pPr>
            <a:r>
              <a:rPr lang="en-US" dirty="0">
                <a:solidFill>
                  <a:schemeClr val="tx1"/>
                </a:solidFill>
              </a:rPr>
              <a:t>Hani Kim</a:t>
            </a:r>
            <a:endParaRPr lang="en-US" sz="1800" dirty="0">
              <a:solidFill>
                <a:schemeClr val="tx1"/>
              </a:solidFill>
            </a:endParaRPr>
          </a:p>
        </p:txBody>
      </p:sp>
      <p:pic>
        <p:nvPicPr>
          <p:cNvPr id="14" name="Picture 13">
            <a:extLst>
              <a:ext uri="{FF2B5EF4-FFF2-40B4-BE49-F238E27FC236}">
                <a16:creationId xmlns:a16="http://schemas.microsoft.com/office/drawing/2014/main" id="{C5EFE3BD-4885-2B5E-ED13-FEED2ED483A9}"/>
              </a:ext>
            </a:extLst>
          </p:cNvPr>
          <p:cNvPicPr>
            <a:picLocks noChangeAspect="1"/>
          </p:cNvPicPr>
          <p:nvPr/>
        </p:nvPicPr>
        <p:blipFill>
          <a:blip r:embed="rId6"/>
          <a:stretch>
            <a:fillRect/>
          </a:stretch>
        </p:blipFill>
        <p:spPr>
          <a:xfrm>
            <a:off x="10725560" y="2468880"/>
            <a:ext cx="695973" cy="998209"/>
          </a:xfrm>
          <a:prstGeom prst="rect">
            <a:avLst/>
          </a:prstGeom>
        </p:spPr>
      </p:pic>
    </p:spTree>
    <p:extLst>
      <p:ext uri="{BB962C8B-B14F-4D97-AF65-F5344CB8AC3E}">
        <p14:creationId xmlns:p14="http://schemas.microsoft.com/office/powerpoint/2010/main" val="1658076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965B-3484-0747-8A03-777B3801E0CB}"/>
              </a:ext>
            </a:extLst>
          </p:cNvPr>
          <p:cNvSpPr>
            <a:spLocks noGrp="1"/>
          </p:cNvSpPr>
          <p:nvPr>
            <p:ph type="title"/>
          </p:nvPr>
        </p:nvSpPr>
        <p:spPr>
          <a:xfrm>
            <a:off x="770467" y="982131"/>
            <a:ext cx="10651067" cy="492443"/>
          </a:xfrm>
        </p:spPr>
        <p:txBody>
          <a:bodyPr/>
          <a:lstStyle/>
          <a:p>
            <a:r>
              <a:rPr lang="en-US" sz="3200" dirty="0" err="1"/>
              <a:t>scRNAseq</a:t>
            </a:r>
            <a:r>
              <a:rPr lang="en-US" sz="3200" dirty="0"/>
              <a:t> experiments can generate more than 1 million cells</a:t>
            </a:r>
          </a:p>
        </p:txBody>
      </p:sp>
      <p:pic>
        <p:nvPicPr>
          <p:cNvPr id="4" name="Picture 3">
            <a:extLst>
              <a:ext uri="{FF2B5EF4-FFF2-40B4-BE49-F238E27FC236}">
                <a16:creationId xmlns:a16="http://schemas.microsoft.com/office/drawing/2014/main" id="{7CB0CD9A-D8A9-1141-BB32-956F1C77FCF1}"/>
              </a:ext>
            </a:extLst>
          </p:cNvPr>
          <p:cNvPicPr>
            <a:picLocks noChangeAspect="1"/>
          </p:cNvPicPr>
          <p:nvPr/>
        </p:nvPicPr>
        <p:blipFill>
          <a:blip r:embed="rId3"/>
          <a:stretch>
            <a:fillRect/>
          </a:stretch>
        </p:blipFill>
        <p:spPr>
          <a:xfrm>
            <a:off x="1126273" y="1471474"/>
            <a:ext cx="4860668" cy="3869959"/>
          </a:xfrm>
          <a:prstGeom prst="rect">
            <a:avLst/>
          </a:prstGeom>
        </p:spPr>
      </p:pic>
      <p:sp>
        <p:nvSpPr>
          <p:cNvPr id="5" name="TextBox 4">
            <a:extLst>
              <a:ext uri="{FF2B5EF4-FFF2-40B4-BE49-F238E27FC236}">
                <a16:creationId xmlns:a16="http://schemas.microsoft.com/office/drawing/2014/main" id="{87341054-0700-A34D-8873-6FB89E93AE30}"/>
              </a:ext>
            </a:extLst>
          </p:cNvPr>
          <p:cNvSpPr txBox="1"/>
          <p:nvPr/>
        </p:nvSpPr>
        <p:spPr>
          <a:xfrm>
            <a:off x="3136685" y="6076065"/>
            <a:ext cx="2996443" cy="369332"/>
          </a:xfrm>
          <a:prstGeom prst="rect">
            <a:avLst/>
          </a:prstGeom>
          <a:noFill/>
        </p:spPr>
        <p:txBody>
          <a:bodyPr wrap="square" rtlCol="0">
            <a:spAutoFit/>
          </a:bodyPr>
          <a:lstStyle/>
          <a:p>
            <a:r>
              <a:rPr lang="en-US" dirty="0"/>
              <a:t>Saunders et al. </a:t>
            </a:r>
            <a:r>
              <a:rPr lang="en-US" i="1" dirty="0"/>
              <a:t>Cell</a:t>
            </a:r>
            <a:r>
              <a:rPr lang="en-US" dirty="0"/>
              <a:t> (2018)</a:t>
            </a:r>
          </a:p>
        </p:txBody>
      </p:sp>
      <p:sp>
        <p:nvSpPr>
          <p:cNvPr id="6" name="TextBox 5">
            <a:extLst>
              <a:ext uri="{FF2B5EF4-FFF2-40B4-BE49-F238E27FC236}">
                <a16:creationId xmlns:a16="http://schemas.microsoft.com/office/drawing/2014/main" id="{78AC8AAE-AD10-4F46-B190-A08EF3290E4F}"/>
              </a:ext>
            </a:extLst>
          </p:cNvPr>
          <p:cNvSpPr txBox="1"/>
          <p:nvPr/>
        </p:nvSpPr>
        <p:spPr>
          <a:xfrm>
            <a:off x="1152524" y="5447139"/>
            <a:ext cx="3947532" cy="892552"/>
          </a:xfrm>
          <a:prstGeom prst="rect">
            <a:avLst/>
          </a:prstGeom>
          <a:noFill/>
        </p:spPr>
        <p:txBody>
          <a:bodyPr wrap="square" rtlCol="0">
            <a:spAutoFit/>
          </a:bodyPr>
          <a:lstStyle/>
          <a:p>
            <a:r>
              <a:rPr lang="en-AU" sz="1800" b="1"/>
              <a:t>690,000 individual cells </a:t>
            </a:r>
            <a:r>
              <a:rPr lang="en-AU" sz="1800"/>
              <a:t>from 9 regions of adult mouse brain </a:t>
            </a:r>
          </a:p>
          <a:p>
            <a:endParaRPr lang="en-US" sz="1600"/>
          </a:p>
        </p:txBody>
      </p:sp>
      <p:pic>
        <p:nvPicPr>
          <p:cNvPr id="8" name="Picture 7">
            <a:extLst>
              <a:ext uri="{FF2B5EF4-FFF2-40B4-BE49-F238E27FC236}">
                <a16:creationId xmlns:a16="http://schemas.microsoft.com/office/drawing/2014/main" id="{0E8EF79A-3EBB-E947-BE43-2550F00A3329}"/>
              </a:ext>
            </a:extLst>
          </p:cNvPr>
          <p:cNvPicPr>
            <a:picLocks noChangeAspect="1"/>
          </p:cNvPicPr>
          <p:nvPr/>
        </p:nvPicPr>
        <p:blipFill>
          <a:blip r:embed="rId4"/>
          <a:stretch>
            <a:fillRect/>
          </a:stretch>
        </p:blipFill>
        <p:spPr>
          <a:xfrm>
            <a:off x="6022357" y="2818495"/>
            <a:ext cx="3342828" cy="3626902"/>
          </a:xfrm>
          <a:prstGeom prst="rect">
            <a:avLst/>
          </a:prstGeom>
        </p:spPr>
      </p:pic>
      <p:pic>
        <p:nvPicPr>
          <p:cNvPr id="7" name="Picture 6">
            <a:extLst>
              <a:ext uri="{FF2B5EF4-FFF2-40B4-BE49-F238E27FC236}">
                <a16:creationId xmlns:a16="http://schemas.microsoft.com/office/drawing/2014/main" id="{F3B6BC1E-0ABD-2345-9CEE-F436979E6C65}"/>
              </a:ext>
            </a:extLst>
          </p:cNvPr>
          <p:cNvPicPr>
            <a:picLocks noChangeAspect="1"/>
          </p:cNvPicPr>
          <p:nvPr/>
        </p:nvPicPr>
        <p:blipFill>
          <a:blip r:embed="rId5"/>
          <a:stretch>
            <a:fillRect/>
          </a:stretch>
        </p:blipFill>
        <p:spPr>
          <a:xfrm>
            <a:off x="8078706" y="1670229"/>
            <a:ext cx="3551163" cy="2589096"/>
          </a:xfrm>
          <a:prstGeom prst="rect">
            <a:avLst/>
          </a:prstGeom>
        </p:spPr>
      </p:pic>
    </p:spTree>
    <p:extLst>
      <p:ext uri="{BB962C8B-B14F-4D97-AF65-F5344CB8AC3E}">
        <p14:creationId xmlns:p14="http://schemas.microsoft.com/office/powerpoint/2010/main" val="1936641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4B59-8E45-D64E-9991-1747AD3BE6FA}"/>
              </a:ext>
            </a:extLst>
          </p:cNvPr>
          <p:cNvSpPr>
            <a:spLocks noGrp="1"/>
          </p:cNvSpPr>
          <p:nvPr>
            <p:ph type="title"/>
          </p:nvPr>
        </p:nvSpPr>
        <p:spPr>
          <a:xfrm>
            <a:off x="770467" y="982131"/>
            <a:ext cx="10651067" cy="492443"/>
          </a:xfrm>
        </p:spPr>
        <p:txBody>
          <a:bodyPr/>
          <a:lstStyle/>
          <a:p>
            <a:r>
              <a:rPr lang="en-US" sz="3200" dirty="0"/>
              <a:t>Number of </a:t>
            </a:r>
            <a:r>
              <a:rPr lang="en-US" sz="3200" dirty="0" err="1"/>
              <a:t>scRNAseq</a:t>
            </a:r>
            <a:r>
              <a:rPr lang="en-US" sz="3200" dirty="0"/>
              <a:t> tools also increasing rapidly </a:t>
            </a:r>
          </a:p>
        </p:txBody>
      </p:sp>
      <p:sp>
        <p:nvSpPr>
          <p:cNvPr id="8" name="TextBox 7">
            <a:extLst>
              <a:ext uri="{FF2B5EF4-FFF2-40B4-BE49-F238E27FC236}">
                <a16:creationId xmlns:a16="http://schemas.microsoft.com/office/drawing/2014/main" id="{975BE606-A3AC-A848-86C2-606988E98BDA}"/>
              </a:ext>
            </a:extLst>
          </p:cNvPr>
          <p:cNvSpPr txBox="1"/>
          <p:nvPr/>
        </p:nvSpPr>
        <p:spPr>
          <a:xfrm>
            <a:off x="7457120" y="6134408"/>
            <a:ext cx="4157937" cy="369332"/>
          </a:xfrm>
          <a:prstGeom prst="rect">
            <a:avLst/>
          </a:prstGeom>
          <a:noFill/>
        </p:spPr>
        <p:txBody>
          <a:bodyPr wrap="square" rtlCol="0">
            <a:spAutoFit/>
          </a:bodyPr>
          <a:lstStyle/>
          <a:p>
            <a:r>
              <a:rPr lang="en-US" sz="1800" dirty="0"/>
              <a:t>Downloaded from </a:t>
            </a:r>
            <a:r>
              <a:rPr lang="en-US" sz="1800" dirty="0" err="1"/>
              <a:t>www.scrna-tools.org</a:t>
            </a:r>
            <a:endParaRPr lang="en-US" sz="1800" dirty="0"/>
          </a:p>
        </p:txBody>
      </p:sp>
      <p:pic>
        <p:nvPicPr>
          <p:cNvPr id="4" name="Picture 3" descr="A screenshot of a cell phone&#10;&#10;Description automatically generated">
            <a:extLst>
              <a:ext uri="{FF2B5EF4-FFF2-40B4-BE49-F238E27FC236}">
                <a16:creationId xmlns:a16="http://schemas.microsoft.com/office/drawing/2014/main" id="{4D09B5A0-F448-234A-BF2A-6749C45AFF72}"/>
              </a:ext>
            </a:extLst>
          </p:cNvPr>
          <p:cNvPicPr>
            <a:picLocks noChangeAspect="1"/>
          </p:cNvPicPr>
          <p:nvPr/>
        </p:nvPicPr>
        <p:blipFill>
          <a:blip r:embed="rId3"/>
          <a:stretch>
            <a:fillRect/>
          </a:stretch>
        </p:blipFill>
        <p:spPr>
          <a:xfrm>
            <a:off x="290901" y="1860512"/>
            <a:ext cx="5018060" cy="3740496"/>
          </a:xfrm>
          <a:prstGeom prst="rect">
            <a:avLst/>
          </a:prstGeom>
        </p:spPr>
      </p:pic>
      <p:pic>
        <p:nvPicPr>
          <p:cNvPr id="9" name="Picture 8" descr="A close up of a logo&#10;&#10;Description automatically generated">
            <a:extLst>
              <a:ext uri="{FF2B5EF4-FFF2-40B4-BE49-F238E27FC236}">
                <a16:creationId xmlns:a16="http://schemas.microsoft.com/office/drawing/2014/main" id="{0F8FA037-8FA7-C444-BAD6-E312569E2622}"/>
              </a:ext>
            </a:extLst>
          </p:cNvPr>
          <p:cNvPicPr>
            <a:picLocks noChangeAspect="1"/>
          </p:cNvPicPr>
          <p:nvPr/>
        </p:nvPicPr>
        <p:blipFill>
          <a:blip r:embed="rId4"/>
          <a:stretch>
            <a:fillRect/>
          </a:stretch>
        </p:blipFill>
        <p:spPr>
          <a:xfrm>
            <a:off x="5745978" y="2218061"/>
            <a:ext cx="6155121" cy="3025398"/>
          </a:xfrm>
          <a:prstGeom prst="rect">
            <a:avLst/>
          </a:prstGeom>
        </p:spPr>
      </p:pic>
    </p:spTree>
    <p:extLst>
      <p:ext uri="{BB962C8B-B14F-4D97-AF65-F5344CB8AC3E}">
        <p14:creationId xmlns:p14="http://schemas.microsoft.com/office/powerpoint/2010/main" val="344287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r>
              <a:rPr lang="en-US" dirty="0"/>
              <a:t>Session 1: 9:50 – 11:05</a:t>
            </a:r>
          </a:p>
          <a:p>
            <a:endParaRPr lang="en-US" dirty="0"/>
          </a:p>
        </p:txBody>
      </p:sp>
      <p:sp>
        <p:nvSpPr>
          <p:cNvPr id="13" name="Text Placeholder 12">
            <a:extLst>
              <a:ext uri="{FF2B5EF4-FFF2-40B4-BE49-F238E27FC236}">
                <a16:creationId xmlns:a16="http://schemas.microsoft.com/office/drawing/2014/main" id="{CD1B7A35-FC9B-3B2A-6A37-EA93AFA09ED1}"/>
              </a:ext>
            </a:extLst>
          </p:cNvPr>
          <p:cNvSpPr>
            <a:spLocks noGrp="1"/>
          </p:cNvSpPr>
          <p:nvPr>
            <p:ph type="body" sz="quarter" idx="12"/>
          </p:nvPr>
        </p:nvSpPr>
        <p:spPr/>
        <p:txBody>
          <a:bodyPr/>
          <a:lstStyle/>
          <a:p>
            <a:r>
              <a:rPr lang="en-US" dirty="0"/>
              <a:t>Introduction to single-cell pre-processing</a:t>
            </a:r>
          </a:p>
        </p:txBody>
      </p:sp>
    </p:spTree>
    <p:extLst>
      <p:ext uri="{BB962C8B-B14F-4D97-AF65-F5344CB8AC3E}">
        <p14:creationId xmlns:p14="http://schemas.microsoft.com/office/powerpoint/2010/main" val="537355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ell type&#10;&#10;Description automatically generated">
            <a:extLst>
              <a:ext uri="{FF2B5EF4-FFF2-40B4-BE49-F238E27FC236}">
                <a16:creationId xmlns:a16="http://schemas.microsoft.com/office/drawing/2014/main" id="{C01F8C16-084D-E4C2-4934-5DF10E5B56DA}"/>
              </a:ext>
            </a:extLst>
          </p:cNvPr>
          <p:cNvPicPr>
            <a:picLocks noChangeAspect="1"/>
          </p:cNvPicPr>
          <p:nvPr/>
        </p:nvPicPr>
        <p:blipFill>
          <a:blip r:embed="rId3"/>
          <a:stretch>
            <a:fillRect/>
          </a:stretch>
        </p:blipFill>
        <p:spPr>
          <a:xfrm>
            <a:off x="4110029" y="279400"/>
            <a:ext cx="7404100" cy="6299200"/>
          </a:xfrm>
          <a:prstGeom prst="rect">
            <a:avLst/>
          </a:prstGeom>
        </p:spPr>
      </p:pic>
      <p:sp>
        <p:nvSpPr>
          <p:cNvPr id="2" name="Title 1">
            <a:extLst>
              <a:ext uri="{FF2B5EF4-FFF2-40B4-BE49-F238E27FC236}">
                <a16:creationId xmlns:a16="http://schemas.microsoft.com/office/drawing/2014/main" id="{582B4257-06CF-10B0-8573-3765F4E6D0ED}"/>
              </a:ext>
            </a:extLst>
          </p:cNvPr>
          <p:cNvSpPr>
            <a:spLocks noGrp="1"/>
          </p:cNvSpPr>
          <p:nvPr>
            <p:ph type="title"/>
          </p:nvPr>
        </p:nvSpPr>
        <p:spPr>
          <a:xfrm>
            <a:off x="770468" y="982131"/>
            <a:ext cx="4059950" cy="984885"/>
          </a:xfrm>
        </p:spPr>
        <p:txBody>
          <a:bodyPr/>
          <a:lstStyle/>
          <a:p>
            <a:r>
              <a:rPr lang="en-US" dirty="0"/>
              <a:t>Workshop Overview (Day 1)</a:t>
            </a:r>
          </a:p>
        </p:txBody>
      </p:sp>
      <p:pic>
        <p:nvPicPr>
          <p:cNvPr id="7" name="Picture 6">
            <a:extLst>
              <a:ext uri="{FF2B5EF4-FFF2-40B4-BE49-F238E27FC236}">
                <a16:creationId xmlns:a16="http://schemas.microsoft.com/office/drawing/2014/main" id="{20169870-BAAD-5792-B516-22333A4B341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77783" y="4972741"/>
            <a:ext cx="1144523" cy="1266013"/>
          </a:xfrm>
          <a:prstGeom prst="rect">
            <a:avLst/>
          </a:prstGeom>
        </p:spPr>
      </p:pic>
      <p:pic>
        <p:nvPicPr>
          <p:cNvPr id="12" name="Picture 11" descr="A hexagon with a mountain peak&#10;&#10;Description automatically generated">
            <a:extLst>
              <a:ext uri="{FF2B5EF4-FFF2-40B4-BE49-F238E27FC236}">
                <a16:creationId xmlns:a16="http://schemas.microsoft.com/office/drawing/2014/main" id="{E91F3DD4-EE3F-9460-5D0E-3B41F3548C11}"/>
              </a:ext>
            </a:extLst>
          </p:cNvPr>
          <p:cNvPicPr>
            <a:picLocks noChangeAspect="1"/>
          </p:cNvPicPr>
          <p:nvPr/>
        </p:nvPicPr>
        <p:blipFill>
          <a:blip r:embed="rId5"/>
          <a:stretch>
            <a:fillRect/>
          </a:stretch>
        </p:blipFill>
        <p:spPr>
          <a:xfrm>
            <a:off x="8222406" y="4903294"/>
            <a:ext cx="1245811" cy="1404908"/>
          </a:xfrm>
          <a:prstGeom prst="rect">
            <a:avLst/>
          </a:prstGeom>
        </p:spPr>
      </p:pic>
      <p:pic>
        <p:nvPicPr>
          <p:cNvPr id="3" name="Picture 2">
            <a:extLst>
              <a:ext uri="{FF2B5EF4-FFF2-40B4-BE49-F238E27FC236}">
                <a16:creationId xmlns:a16="http://schemas.microsoft.com/office/drawing/2014/main" id="{C8A66E17-D328-69A6-2E20-23E89A862A54}"/>
              </a:ext>
            </a:extLst>
          </p:cNvPr>
          <p:cNvPicPr>
            <a:picLocks noChangeAspect="1"/>
          </p:cNvPicPr>
          <p:nvPr/>
        </p:nvPicPr>
        <p:blipFill>
          <a:blip r:embed="rId6"/>
          <a:stretch>
            <a:fillRect/>
          </a:stretch>
        </p:blipFill>
        <p:spPr>
          <a:xfrm>
            <a:off x="3668203" y="3936557"/>
            <a:ext cx="8038244" cy="2740690"/>
          </a:xfrm>
          <a:prstGeom prst="rect">
            <a:avLst/>
          </a:prstGeom>
        </p:spPr>
      </p:pic>
    </p:spTree>
    <p:extLst>
      <p:ext uri="{BB962C8B-B14F-4D97-AF65-F5344CB8AC3E}">
        <p14:creationId xmlns:p14="http://schemas.microsoft.com/office/powerpoint/2010/main" val="3857027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7BDA936-C47B-0554-29B4-595829CEBF74}"/>
              </a:ext>
            </a:extLst>
          </p:cNvPr>
          <p:cNvSpPr>
            <a:spLocks noGrp="1"/>
          </p:cNvSpPr>
          <p:nvPr>
            <p:ph type="title"/>
          </p:nvPr>
        </p:nvSpPr>
        <p:spPr/>
        <p:txBody>
          <a:bodyPr/>
          <a:lstStyle/>
          <a:p>
            <a:r>
              <a:rPr lang="en-US" dirty="0"/>
              <a:t>1. Data acquisition</a:t>
            </a:r>
          </a:p>
        </p:txBody>
      </p:sp>
      <p:sp>
        <p:nvSpPr>
          <p:cNvPr id="3" name="TextBox 2">
            <a:extLst>
              <a:ext uri="{FF2B5EF4-FFF2-40B4-BE49-F238E27FC236}">
                <a16:creationId xmlns:a16="http://schemas.microsoft.com/office/drawing/2014/main" id="{6D45FB65-FB41-054C-B5E4-8987880CA352}"/>
              </a:ext>
            </a:extLst>
          </p:cNvPr>
          <p:cNvSpPr txBox="1"/>
          <p:nvPr/>
        </p:nvSpPr>
        <p:spPr>
          <a:xfrm>
            <a:off x="5635690" y="1121830"/>
            <a:ext cx="5523722" cy="4462760"/>
          </a:xfrm>
          <a:prstGeom prst="rect">
            <a:avLst/>
          </a:prstGeom>
          <a:noFill/>
        </p:spPr>
        <p:txBody>
          <a:bodyPr wrap="square" rtlCol="0">
            <a:spAutoFit/>
          </a:bodyPr>
          <a:lstStyle/>
          <a:p>
            <a:r>
              <a:rPr lang="en-US" sz="2000" b="1" dirty="0">
                <a:solidFill>
                  <a:schemeClr val="accent1"/>
                </a:solidFill>
                <a:latin typeface="Arial" panose="020B0604020202020204" pitchFamily="34" charset="0"/>
                <a:cs typeface="Arial" panose="020B0604020202020204" pitchFamily="34" charset="0"/>
              </a:rPr>
              <a:t>Software</a:t>
            </a:r>
            <a:r>
              <a:rPr lang="en-US" sz="1800" b="1" dirty="0">
                <a:solidFill>
                  <a:schemeClr val="accent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800" dirty="0" err="1">
                <a:latin typeface="Arial" panose="020B0604020202020204" pitchFamily="34" charset="0"/>
                <a:cs typeface="Arial" panose="020B0604020202020204" pitchFamily="34" charset="0"/>
              </a:rPr>
              <a:t>CellRanger</a:t>
            </a:r>
            <a:r>
              <a:rPr lang="en-US" sz="1800" dirty="0">
                <a:latin typeface="Arial" panose="020B0604020202020204" pitchFamily="34" charset="0"/>
                <a:cs typeface="Arial" panose="020B0604020202020204" pitchFamily="34" charset="0"/>
              </a:rPr>
              <a:t> for 10X Genomics data </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STAR for alignment plus custom scripts (or STAR-solo) </a:t>
            </a: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r>
              <a:rPr lang="en-US" sz="2000" b="1" dirty="0">
                <a:solidFill>
                  <a:schemeClr val="accent1"/>
                </a:solidFill>
                <a:latin typeface="Arial" panose="020B0604020202020204" pitchFamily="34" charset="0"/>
                <a:cs typeface="Arial" panose="020B0604020202020204" pitchFamily="34" charset="0"/>
              </a:rPr>
              <a:t>Considerations </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Single or mix of species?</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Does it include ERCC spike-ins?</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Do you need to build a custom reference for specific gene species?</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Barcode and/or UMI sequencing errors – </a:t>
            </a:r>
            <a:r>
              <a:rPr lang="en-US" sz="1800" dirty="0" err="1">
                <a:latin typeface="Arial" panose="020B0604020202020204" pitchFamily="34" charset="0"/>
                <a:cs typeface="Arial" panose="020B0604020202020204" pitchFamily="34" charset="0"/>
              </a:rPr>
              <a:t>CellRanger</a:t>
            </a:r>
            <a:r>
              <a:rPr lang="en-US" sz="1800" dirty="0">
                <a:latin typeface="Arial" panose="020B0604020202020204" pitchFamily="34" charset="0"/>
                <a:cs typeface="Arial" panose="020B0604020202020204" pitchFamily="34" charset="0"/>
              </a:rPr>
              <a:t> takes care of this automatically </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Align to exon, or exon and intron?  </a:t>
            </a:r>
          </a:p>
          <a:p>
            <a:pPr marL="342900" indent="-3429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54ABE49-626F-8D47-852D-0BFD3D5A7C72}"/>
              </a:ext>
            </a:extLst>
          </p:cNvPr>
          <p:cNvSpPr txBox="1"/>
          <p:nvPr/>
        </p:nvSpPr>
        <p:spPr>
          <a:xfrm>
            <a:off x="660697" y="2770700"/>
            <a:ext cx="4228660" cy="1969770"/>
          </a:xfrm>
          <a:prstGeom prst="rect">
            <a:avLst/>
          </a:prstGeom>
          <a:noFill/>
        </p:spPr>
        <p:txBody>
          <a:bodyPr wrap="square" rtlCol="0">
            <a:spAutoFit/>
          </a:bodyPr>
          <a:lstStyle/>
          <a:p>
            <a:r>
              <a:rPr lang="en-US" sz="2000" b="1" dirty="0">
                <a:solidFill>
                  <a:schemeClr val="accent1"/>
                </a:solidFill>
                <a:latin typeface="Arial" panose="020B0604020202020204" pitchFamily="34" charset="0"/>
                <a:cs typeface="Arial" panose="020B0604020202020204" pitchFamily="34" charset="0"/>
              </a:rPr>
              <a:t>Input</a:t>
            </a:r>
            <a:endParaRPr lang="en-US" sz="1800" b="1" dirty="0">
              <a:solidFill>
                <a:schemeClr val="accent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BCL or </a:t>
            </a:r>
            <a:r>
              <a:rPr lang="en-US" sz="1800" dirty="0" err="1">
                <a:latin typeface="Arial" panose="020B0604020202020204" pitchFamily="34" charset="0"/>
                <a:cs typeface="Arial" panose="020B0604020202020204" pitchFamily="34" charset="0"/>
              </a:rPr>
              <a:t>fastq</a:t>
            </a:r>
            <a:r>
              <a:rPr lang="en-US" sz="1800" dirty="0">
                <a:latin typeface="Arial" panose="020B0604020202020204" pitchFamily="34" charset="0"/>
                <a:cs typeface="Arial" panose="020B0604020202020204" pitchFamily="34" charset="0"/>
              </a:rPr>
              <a:t> file from the sequencer</a:t>
            </a:r>
          </a:p>
          <a:p>
            <a:pPr marL="285750" indent="-28575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r>
              <a:rPr lang="en-US" sz="2000" b="1" dirty="0">
                <a:solidFill>
                  <a:schemeClr val="accent1"/>
                </a:solidFill>
                <a:latin typeface="Arial" panose="020B0604020202020204" pitchFamily="34" charset="0"/>
                <a:cs typeface="Arial" panose="020B0604020202020204" pitchFamily="34" charset="0"/>
              </a:rPr>
              <a:t>Output</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Gene/cell counts matrix </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5D12899-2351-3F43-A064-F768AA5655AB}"/>
              </a:ext>
            </a:extLst>
          </p:cNvPr>
          <p:cNvPicPr>
            <a:picLocks noChangeAspect="1"/>
          </p:cNvPicPr>
          <p:nvPr/>
        </p:nvPicPr>
        <p:blipFill>
          <a:blip r:embed="rId3"/>
          <a:stretch>
            <a:fillRect/>
          </a:stretch>
        </p:blipFill>
        <p:spPr>
          <a:xfrm>
            <a:off x="2334379" y="4259826"/>
            <a:ext cx="2412404" cy="2443871"/>
          </a:xfrm>
          <a:prstGeom prst="rect">
            <a:avLst/>
          </a:prstGeom>
        </p:spPr>
      </p:pic>
      <p:pic>
        <p:nvPicPr>
          <p:cNvPr id="9" name="Picture 8" descr="A diagram of a cell type&#10;&#10;Description automatically generated">
            <a:extLst>
              <a:ext uri="{FF2B5EF4-FFF2-40B4-BE49-F238E27FC236}">
                <a16:creationId xmlns:a16="http://schemas.microsoft.com/office/drawing/2014/main" id="{E7DA3D2E-09EF-25AC-9354-F9BB38119068}"/>
              </a:ext>
            </a:extLst>
          </p:cNvPr>
          <p:cNvPicPr>
            <a:picLocks noChangeAspect="1"/>
          </p:cNvPicPr>
          <p:nvPr/>
        </p:nvPicPr>
        <p:blipFill rotWithShape="1">
          <a:blip r:embed="rId4"/>
          <a:srcRect l="19276" t="2367" r="24382" b="83339"/>
          <a:stretch/>
        </p:blipFill>
        <p:spPr>
          <a:xfrm>
            <a:off x="660697" y="1652559"/>
            <a:ext cx="4218221" cy="940156"/>
          </a:xfrm>
          <a:prstGeom prst="rect">
            <a:avLst/>
          </a:prstGeom>
        </p:spPr>
      </p:pic>
    </p:spTree>
    <p:extLst>
      <p:ext uri="{BB962C8B-B14F-4D97-AF65-F5344CB8AC3E}">
        <p14:creationId xmlns:p14="http://schemas.microsoft.com/office/powerpoint/2010/main" val="2166101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89EBA8-665A-BCCC-2127-EBC1A544D9F4}"/>
              </a:ext>
            </a:extLst>
          </p:cNvPr>
          <p:cNvSpPr>
            <a:spLocks noGrp="1"/>
          </p:cNvSpPr>
          <p:nvPr>
            <p:ph type="title"/>
          </p:nvPr>
        </p:nvSpPr>
        <p:spPr>
          <a:xfrm>
            <a:off x="770467" y="982131"/>
            <a:ext cx="10651067" cy="492443"/>
          </a:xfrm>
        </p:spPr>
        <p:txBody>
          <a:bodyPr/>
          <a:lstStyle/>
          <a:p>
            <a:r>
              <a:rPr lang="en-US" dirty="0"/>
              <a:t>Dataset</a:t>
            </a:r>
          </a:p>
        </p:txBody>
      </p:sp>
      <p:sp>
        <p:nvSpPr>
          <p:cNvPr id="5" name="Text Placeholder 4">
            <a:extLst>
              <a:ext uri="{FF2B5EF4-FFF2-40B4-BE49-F238E27FC236}">
                <a16:creationId xmlns:a16="http://schemas.microsoft.com/office/drawing/2014/main" id="{A616595D-C2A1-1C53-3452-6340D5780F34}"/>
              </a:ext>
            </a:extLst>
          </p:cNvPr>
          <p:cNvSpPr>
            <a:spLocks noGrp="1"/>
          </p:cNvSpPr>
          <p:nvPr>
            <p:ph type="body" sz="quarter" idx="10"/>
          </p:nvPr>
        </p:nvSpPr>
        <p:spPr>
          <a:xfrm>
            <a:off x="527051" y="1988456"/>
            <a:ext cx="5273071" cy="3674533"/>
          </a:xfrm>
        </p:spPr>
        <p:txBody>
          <a:bodyPr/>
          <a:lstStyle/>
          <a:p>
            <a:pP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From </a:t>
            </a:r>
            <a:r>
              <a:rPr lang="en-US" sz="2200" dirty="0" err="1">
                <a:solidFill>
                  <a:schemeClr val="tx1"/>
                </a:solidFill>
                <a:latin typeface="Arial" panose="020B0604020202020204" pitchFamily="34" charset="0"/>
                <a:cs typeface="Arial" panose="020B0604020202020204" pitchFamily="34" charset="0"/>
              </a:rPr>
              <a:t>Hochgerner</a:t>
            </a:r>
            <a:r>
              <a:rPr lang="en-US" sz="2200" dirty="0">
                <a:solidFill>
                  <a:schemeClr val="tx1"/>
                </a:solidFill>
                <a:latin typeface="Arial" panose="020B0604020202020204" pitchFamily="34" charset="0"/>
                <a:cs typeface="Arial" panose="020B0604020202020204" pitchFamily="34" charset="0"/>
              </a:rPr>
              <a:t> et al. (2018)</a:t>
            </a:r>
          </a:p>
          <a:p>
            <a:pPr>
              <a:buFont typeface="Arial" panose="020B0604020202020204" pitchFamily="34" charset="0"/>
              <a:buChar char="•"/>
            </a:pPr>
            <a:r>
              <a:rPr lang="en-US" sz="2200" dirty="0" err="1">
                <a:solidFill>
                  <a:schemeClr val="tx1"/>
                </a:solidFill>
                <a:latin typeface="Arial" panose="020B0604020202020204" pitchFamily="34" charset="0"/>
                <a:cs typeface="Arial" panose="020B0604020202020204" pitchFamily="34" charset="0"/>
              </a:rPr>
              <a:t>scRNA</a:t>
            </a:r>
            <a:r>
              <a:rPr lang="en-US" sz="2200" dirty="0">
                <a:solidFill>
                  <a:schemeClr val="tx1"/>
                </a:solidFill>
                <a:latin typeface="Arial" panose="020B0604020202020204" pitchFamily="34" charset="0"/>
                <a:cs typeface="Arial" panose="020B0604020202020204" pitchFamily="34" charset="0"/>
              </a:rPr>
              <a:t>-seq (10X Chromium) of the mouse dentate gyrus from perinatal, juvenile and adult development</a:t>
            </a:r>
          </a:p>
          <a:p>
            <a:pPr lvl="1">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E16.5 – P132</a:t>
            </a:r>
          </a:p>
          <a:p>
            <a:pPr lvl="1">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24 unique cell types</a:t>
            </a:r>
          </a:p>
          <a:p>
            <a:pP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Original data accessed from </a:t>
            </a:r>
            <a:r>
              <a:rPr lang="en-AU" sz="2200" b="0" i="0" dirty="0">
                <a:solidFill>
                  <a:schemeClr val="tx1"/>
                </a:solidFill>
                <a:effectLst/>
                <a:latin typeface="Arial" panose="020B0604020202020204" pitchFamily="34" charset="0"/>
                <a:cs typeface="Arial" panose="020B0604020202020204" pitchFamily="34" charset="0"/>
              </a:rPr>
              <a:t>GSE104323</a:t>
            </a:r>
          </a:p>
          <a:p>
            <a:pPr>
              <a:buFont typeface="Arial" panose="020B0604020202020204" pitchFamily="34" charset="0"/>
              <a:buChar char="•"/>
            </a:pPr>
            <a:r>
              <a:rPr lang="en-AU" sz="2200" dirty="0">
                <a:solidFill>
                  <a:schemeClr val="tx1"/>
                </a:solidFill>
                <a:latin typeface="Arial" panose="020B0604020202020204" pitchFamily="34" charset="0"/>
                <a:cs typeface="Arial" panose="020B0604020202020204" pitchFamily="34" charset="0"/>
              </a:rPr>
              <a:t>Raw count matrix contains 24,185 cells and 27,932 genes</a:t>
            </a:r>
            <a:endParaRPr lang="en-AU" sz="2200" b="0" i="0" dirty="0">
              <a:solidFill>
                <a:schemeClr val="tx1"/>
              </a:solidFill>
              <a:effectLst/>
              <a:latin typeface="Arial" panose="020B0604020202020204" pitchFamily="34" charset="0"/>
              <a:cs typeface="Arial" panose="020B0604020202020204" pitchFamily="34" charset="0"/>
            </a:endParaRPr>
          </a:p>
          <a:p>
            <a:endParaRPr lang="en-AU" b="0" i="0" dirty="0">
              <a:solidFill>
                <a:schemeClr val="tx1"/>
              </a:solidFill>
              <a:effectLst/>
              <a:latin typeface="Arial" panose="020B0604020202020204" pitchFamily="34" charset="0"/>
              <a:cs typeface="Arial" panose="020B0604020202020204" pitchFamily="34" charset="0"/>
            </a:endParaRPr>
          </a:p>
          <a:p>
            <a:endParaRPr lang="en-US" dirty="0">
              <a:solidFill>
                <a:schemeClr val="tx1"/>
              </a:solidFill>
            </a:endParaRPr>
          </a:p>
          <a:p>
            <a:endParaRPr lang="en-US" dirty="0">
              <a:solidFill>
                <a:schemeClr val="tx1"/>
              </a:solidFill>
            </a:endParaRPr>
          </a:p>
        </p:txBody>
      </p:sp>
      <p:pic>
        <p:nvPicPr>
          <p:cNvPr id="7" name="Picture 6">
            <a:extLst>
              <a:ext uri="{FF2B5EF4-FFF2-40B4-BE49-F238E27FC236}">
                <a16:creationId xmlns:a16="http://schemas.microsoft.com/office/drawing/2014/main" id="{D1F0EF7E-4F56-6919-259C-63AD8B21DB73}"/>
              </a:ext>
            </a:extLst>
          </p:cNvPr>
          <p:cNvPicPr>
            <a:picLocks noChangeAspect="1"/>
          </p:cNvPicPr>
          <p:nvPr/>
        </p:nvPicPr>
        <p:blipFill>
          <a:blip r:embed="rId3"/>
          <a:stretch>
            <a:fillRect/>
          </a:stretch>
        </p:blipFill>
        <p:spPr>
          <a:xfrm>
            <a:off x="6096000" y="2584610"/>
            <a:ext cx="5555887" cy="2444590"/>
          </a:xfrm>
          <a:prstGeom prst="rect">
            <a:avLst/>
          </a:prstGeom>
        </p:spPr>
      </p:pic>
    </p:spTree>
    <p:extLst>
      <p:ext uri="{BB962C8B-B14F-4D97-AF65-F5344CB8AC3E}">
        <p14:creationId xmlns:p14="http://schemas.microsoft.com/office/powerpoint/2010/main" val="2482330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575-D2A7-AE7B-9ADF-C1B1F70488BE}"/>
              </a:ext>
            </a:extLst>
          </p:cNvPr>
          <p:cNvSpPr>
            <a:spLocks noGrp="1"/>
          </p:cNvSpPr>
          <p:nvPr>
            <p:ph type="title"/>
          </p:nvPr>
        </p:nvSpPr>
        <p:spPr>
          <a:xfrm>
            <a:off x="770467" y="982131"/>
            <a:ext cx="10651067" cy="492443"/>
          </a:xfrm>
        </p:spPr>
        <p:txBody>
          <a:bodyPr/>
          <a:lstStyle/>
          <a:p>
            <a:r>
              <a:rPr lang="en-US" dirty="0"/>
              <a:t>Data pre-processing (Quality Control)</a:t>
            </a:r>
          </a:p>
        </p:txBody>
      </p:sp>
      <p:pic>
        <p:nvPicPr>
          <p:cNvPr id="4" name="Picture 3" descr="A diagram of a cell type&#10;&#10;Description automatically generated">
            <a:extLst>
              <a:ext uri="{FF2B5EF4-FFF2-40B4-BE49-F238E27FC236}">
                <a16:creationId xmlns:a16="http://schemas.microsoft.com/office/drawing/2014/main" id="{A290B460-03B7-6C57-98D0-C281D39C517F}"/>
              </a:ext>
            </a:extLst>
          </p:cNvPr>
          <p:cNvPicPr>
            <a:picLocks noChangeAspect="1"/>
          </p:cNvPicPr>
          <p:nvPr/>
        </p:nvPicPr>
        <p:blipFill rotWithShape="1">
          <a:blip r:embed="rId2"/>
          <a:srcRect l="19608" t="17576" r="24246" b="43331"/>
          <a:stretch/>
        </p:blipFill>
        <p:spPr>
          <a:xfrm>
            <a:off x="770467" y="1769163"/>
            <a:ext cx="4857447" cy="2971181"/>
          </a:xfrm>
          <a:prstGeom prst="rect">
            <a:avLst/>
          </a:prstGeom>
        </p:spPr>
      </p:pic>
      <p:sp>
        <p:nvSpPr>
          <p:cNvPr id="3" name="TextBox 2">
            <a:extLst>
              <a:ext uri="{FF2B5EF4-FFF2-40B4-BE49-F238E27FC236}">
                <a16:creationId xmlns:a16="http://schemas.microsoft.com/office/drawing/2014/main" id="{20CD64C2-A85F-B770-B037-CF91517BD595}"/>
              </a:ext>
            </a:extLst>
          </p:cNvPr>
          <p:cNvSpPr txBox="1"/>
          <p:nvPr/>
        </p:nvSpPr>
        <p:spPr>
          <a:xfrm>
            <a:off x="5834270" y="1659831"/>
            <a:ext cx="6134927" cy="1785104"/>
          </a:xfrm>
          <a:prstGeom prst="rect">
            <a:avLst/>
          </a:prstGeom>
          <a:noFill/>
        </p:spPr>
        <p:txBody>
          <a:bodyPr wrap="square">
            <a:spAutoFit/>
          </a:bodyPr>
          <a:lstStyle/>
          <a:p>
            <a:r>
              <a:rPr lang="en-US" sz="2000" b="1" dirty="0">
                <a:solidFill>
                  <a:schemeClr val="accent1"/>
                </a:solidFill>
                <a:latin typeface="Arial" panose="020B0604020202020204" pitchFamily="34" charset="0"/>
                <a:cs typeface="Arial" panose="020B0604020202020204" pitchFamily="34" charset="0"/>
              </a:rPr>
              <a:t>Software </a:t>
            </a:r>
          </a:p>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Seurat</a:t>
            </a:r>
          </a:p>
          <a:p>
            <a:pPr marL="285750" indent="-285750">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Scater</a:t>
            </a:r>
            <a:endParaRPr lang="en-US"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latin typeface="Arial"/>
                <a:cs typeface="Arial"/>
              </a:rPr>
              <a:t>DropletUtils</a:t>
            </a:r>
            <a:r>
              <a:rPr lang="en-US" sz="1800" dirty="0">
                <a:latin typeface="Arial"/>
                <a:cs typeface="Arial"/>
              </a:rPr>
              <a:t> (removal of empty droplets)</a:t>
            </a:r>
            <a:endParaRPr lang="en-US" sz="18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solidFill>
                  <a:schemeClr val="tx1"/>
                </a:solidFill>
                <a:latin typeface="Arial" panose="020B0604020202020204" pitchFamily="34" charset="0"/>
                <a:cs typeface="Arial" panose="020B0604020202020204" pitchFamily="34" charset="0"/>
              </a:rPr>
              <a:t>miQC</a:t>
            </a:r>
            <a:r>
              <a:rPr lang="en-US" sz="1800" dirty="0">
                <a:solidFill>
                  <a:schemeClr val="tx1"/>
                </a:solidFill>
                <a:latin typeface="Arial" panose="020B0604020202020204" pitchFamily="34" charset="0"/>
                <a:cs typeface="Arial" panose="020B0604020202020204" pitchFamily="34" charset="0"/>
              </a:rPr>
              <a:t> (model </a:t>
            </a:r>
            <a:r>
              <a:rPr lang="en-US" sz="1800" dirty="0" err="1">
                <a:solidFill>
                  <a:schemeClr val="tx1"/>
                </a:solidFill>
                <a:latin typeface="Arial" panose="020B0604020202020204" pitchFamily="34" charset="0"/>
                <a:cs typeface="Arial" panose="020B0604020202020204" pitchFamily="34" charset="0"/>
              </a:rPr>
              <a:t>mtDNA</a:t>
            </a:r>
            <a:r>
              <a:rPr lang="en-US" sz="1800" dirty="0">
                <a:solidFill>
                  <a:schemeClr val="tx1"/>
                </a:solidFill>
                <a:latin typeface="Arial" panose="020B0604020202020204" pitchFamily="34" charset="0"/>
                <a:cs typeface="Arial" panose="020B0604020202020204" pitchFamily="34" charset="0"/>
              </a:rPr>
              <a:t> counts)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Custom thresholding</a:t>
            </a:r>
          </a:p>
        </p:txBody>
      </p:sp>
    </p:spTree>
    <p:extLst>
      <p:ext uri="{BB962C8B-B14F-4D97-AF65-F5344CB8AC3E}">
        <p14:creationId xmlns:p14="http://schemas.microsoft.com/office/powerpoint/2010/main" val="2775935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575-D2A7-AE7B-9ADF-C1B1F70488BE}"/>
              </a:ext>
            </a:extLst>
          </p:cNvPr>
          <p:cNvSpPr>
            <a:spLocks noGrp="1"/>
          </p:cNvSpPr>
          <p:nvPr>
            <p:ph type="title"/>
          </p:nvPr>
        </p:nvSpPr>
        <p:spPr>
          <a:xfrm>
            <a:off x="770467" y="982131"/>
            <a:ext cx="10651067" cy="492443"/>
          </a:xfrm>
        </p:spPr>
        <p:txBody>
          <a:bodyPr/>
          <a:lstStyle/>
          <a:p>
            <a:r>
              <a:rPr lang="en-US" dirty="0"/>
              <a:t>Data pre-processing (Quality Control)</a:t>
            </a:r>
          </a:p>
        </p:txBody>
      </p:sp>
      <p:sp>
        <p:nvSpPr>
          <p:cNvPr id="6" name="TextBox 5">
            <a:extLst>
              <a:ext uri="{FF2B5EF4-FFF2-40B4-BE49-F238E27FC236}">
                <a16:creationId xmlns:a16="http://schemas.microsoft.com/office/drawing/2014/main" id="{FE761BC8-DBBA-346F-0C7D-991E942F2E94}"/>
              </a:ext>
            </a:extLst>
          </p:cNvPr>
          <p:cNvSpPr txBox="1"/>
          <p:nvPr/>
        </p:nvSpPr>
        <p:spPr>
          <a:xfrm>
            <a:off x="5834270" y="1659831"/>
            <a:ext cx="6134927" cy="2893100"/>
          </a:xfrm>
          <a:prstGeom prst="rect">
            <a:avLst/>
          </a:prstGeom>
          <a:noFill/>
        </p:spPr>
        <p:txBody>
          <a:bodyPr wrap="square">
            <a:spAutoFit/>
          </a:bodyPr>
          <a:lstStyle/>
          <a:p>
            <a:r>
              <a:rPr lang="en-US" sz="2000" b="1" dirty="0">
                <a:solidFill>
                  <a:schemeClr val="accent1"/>
                </a:solidFill>
                <a:latin typeface="Arial" panose="020B0604020202020204" pitchFamily="34" charset="0"/>
                <a:cs typeface="Arial" panose="020B0604020202020204" pitchFamily="34" charset="0"/>
              </a:rPr>
              <a:t>Software </a:t>
            </a:r>
          </a:p>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Seurat</a:t>
            </a:r>
          </a:p>
          <a:p>
            <a:pPr marL="285750" indent="-285750">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Scater</a:t>
            </a:r>
            <a:endParaRPr lang="en-US"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latin typeface="Arial"/>
                <a:cs typeface="Arial"/>
              </a:rPr>
              <a:t>DropletUtils</a:t>
            </a:r>
            <a:r>
              <a:rPr lang="en-US" sz="1800" dirty="0">
                <a:latin typeface="Arial"/>
                <a:cs typeface="Arial"/>
              </a:rPr>
              <a:t> (removal of empty droplets)</a:t>
            </a:r>
            <a:endParaRPr lang="en-US" sz="18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solidFill>
                  <a:schemeClr val="tx1"/>
                </a:solidFill>
                <a:latin typeface="Arial" panose="020B0604020202020204" pitchFamily="34" charset="0"/>
                <a:cs typeface="Arial" panose="020B0604020202020204" pitchFamily="34" charset="0"/>
              </a:rPr>
              <a:t>miQC</a:t>
            </a:r>
            <a:r>
              <a:rPr lang="en-US" sz="1800" dirty="0">
                <a:solidFill>
                  <a:schemeClr val="tx1"/>
                </a:solidFill>
                <a:latin typeface="Arial" panose="020B0604020202020204" pitchFamily="34" charset="0"/>
                <a:cs typeface="Arial" panose="020B0604020202020204" pitchFamily="34" charset="0"/>
              </a:rPr>
              <a:t> (model </a:t>
            </a:r>
            <a:r>
              <a:rPr lang="en-US" sz="1800" dirty="0" err="1">
                <a:solidFill>
                  <a:schemeClr val="tx1"/>
                </a:solidFill>
                <a:latin typeface="Arial" panose="020B0604020202020204" pitchFamily="34" charset="0"/>
                <a:cs typeface="Arial" panose="020B0604020202020204" pitchFamily="34" charset="0"/>
              </a:rPr>
              <a:t>mtDNA</a:t>
            </a:r>
            <a:r>
              <a:rPr lang="en-US" sz="1800" dirty="0">
                <a:solidFill>
                  <a:schemeClr val="tx1"/>
                </a:solidFill>
                <a:latin typeface="Arial" panose="020B0604020202020204" pitchFamily="34" charset="0"/>
                <a:cs typeface="Arial" panose="020B0604020202020204" pitchFamily="34" charset="0"/>
              </a:rPr>
              <a:t> counts)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Custom thresholding</a:t>
            </a: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r>
              <a:rPr lang="en-US" sz="1800" b="1" dirty="0">
                <a:solidFill>
                  <a:schemeClr val="accent1"/>
                </a:solidFill>
                <a:latin typeface="Arial" panose="020B0604020202020204" pitchFamily="34" charset="0"/>
                <a:cs typeface="Arial" panose="020B0604020202020204" pitchFamily="34" charset="0"/>
              </a:rPr>
              <a:t>Considerations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Removal of doublets (</a:t>
            </a:r>
            <a:r>
              <a:rPr lang="en-US" sz="1800" dirty="0">
                <a:latin typeface="Arial"/>
                <a:cs typeface="Arial"/>
              </a:rPr>
              <a:t>Can estimate expected rate by doing species mixture experiment)</a:t>
            </a:r>
          </a:p>
        </p:txBody>
      </p:sp>
      <p:pic>
        <p:nvPicPr>
          <p:cNvPr id="5124" name="Picture 4" descr="Ambient RNA Overview">
            <a:extLst>
              <a:ext uri="{FF2B5EF4-FFF2-40B4-BE49-F238E27FC236}">
                <a16:creationId xmlns:a16="http://schemas.microsoft.com/office/drawing/2014/main" id="{68CF1901-2FE0-5163-F007-EED9DDE3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71" y="1953200"/>
            <a:ext cx="5300621" cy="25833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239852-B780-EC94-C86F-7A489724D960}"/>
              </a:ext>
            </a:extLst>
          </p:cNvPr>
          <p:cNvSpPr/>
          <p:nvPr/>
        </p:nvSpPr>
        <p:spPr>
          <a:xfrm>
            <a:off x="1719942" y="3679371"/>
            <a:ext cx="707572" cy="87355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08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545F-8847-9828-8819-04A174D7655F}"/>
              </a:ext>
            </a:extLst>
          </p:cNvPr>
          <p:cNvSpPr>
            <a:spLocks noGrp="1"/>
          </p:cNvSpPr>
          <p:nvPr>
            <p:ph type="title"/>
          </p:nvPr>
        </p:nvSpPr>
        <p:spPr>
          <a:xfrm>
            <a:off x="770467" y="982131"/>
            <a:ext cx="2846765" cy="492443"/>
          </a:xfrm>
        </p:spPr>
        <p:txBody>
          <a:bodyPr/>
          <a:lstStyle/>
          <a:p>
            <a:r>
              <a:rPr lang="en-US" dirty="0"/>
              <a:t>Benchmarking of doublet detection methods</a:t>
            </a:r>
          </a:p>
        </p:txBody>
      </p:sp>
      <p:pic>
        <p:nvPicPr>
          <p:cNvPr id="5" name="Picture 4" descr="A diagram of data analysis&#10;&#10;Description automatically generated">
            <a:extLst>
              <a:ext uri="{FF2B5EF4-FFF2-40B4-BE49-F238E27FC236}">
                <a16:creationId xmlns:a16="http://schemas.microsoft.com/office/drawing/2014/main" id="{D84F261E-CAC0-4D70-871F-627640AC2407}"/>
              </a:ext>
            </a:extLst>
          </p:cNvPr>
          <p:cNvPicPr>
            <a:picLocks noChangeAspect="1"/>
          </p:cNvPicPr>
          <p:nvPr/>
        </p:nvPicPr>
        <p:blipFill>
          <a:blip r:embed="rId2"/>
          <a:stretch>
            <a:fillRect/>
          </a:stretch>
        </p:blipFill>
        <p:spPr>
          <a:xfrm>
            <a:off x="3976461" y="320990"/>
            <a:ext cx="5962196" cy="5962196"/>
          </a:xfrm>
          <a:prstGeom prst="rect">
            <a:avLst/>
          </a:prstGeom>
        </p:spPr>
      </p:pic>
      <p:sp>
        <p:nvSpPr>
          <p:cNvPr id="6" name="TextBox 5">
            <a:extLst>
              <a:ext uri="{FF2B5EF4-FFF2-40B4-BE49-F238E27FC236}">
                <a16:creationId xmlns:a16="http://schemas.microsoft.com/office/drawing/2014/main" id="{8166A9B1-49F4-4D79-4C38-E45B202C6F18}"/>
              </a:ext>
            </a:extLst>
          </p:cNvPr>
          <p:cNvSpPr txBox="1"/>
          <p:nvPr/>
        </p:nvSpPr>
        <p:spPr>
          <a:xfrm>
            <a:off x="8382000" y="6283186"/>
            <a:ext cx="3659976" cy="369332"/>
          </a:xfrm>
          <a:prstGeom prst="rect">
            <a:avLst/>
          </a:prstGeom>
          <a:noFill/>
        </p:spPr>
        <p:txBody>
          <a:bodyPr wrap="none" rtlCol="0">
            <a:spAutoFit/>
          </a:bodyPr>
          <a:lstStyle/>
          <a:p>
            <a:r>
              <a:rPr lang="en-US" dirty="0"/>
              <a:t>Xi, N. &amp; Li, J. </a:t>
            </a:r>
            <a:r>
              <a:rPr lang="en-US" i="1" dirty="0"/>
              <a:t>Cell Systems</a:t>
            </a:r>
            <a:r>
              <a:rPr lang="en-US" dirty="0"/>
              <a:t> (2020)</a:t>
            </a:r>
          </a:p>
        </p:txBody>
      </p:sp>
      <p:pic>
        <p:nvPicPr>
          <p:cNvPr id="1026" name="Picture 2" descr="Benchmark of doublet detection methods">
            <a:extLst>
              <a:ext uri="{FF2B5EF4-FFF2-40B4-BE49-F238E27FC236}">
                <a16:creationId xmlns:a16="http://schemas.microsoft.com/office/drawing/2014/main" id="{8F5B0ACF-4B13-CADA-3369-A4EE387A1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605" y="1961798"/>
            <a:ext cx="7239907" cy="42385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2E58EA1-71FD-3B48-21B1-97922E40EC83}"/>
              </a:ext>
            </a:extLst>
          </p:cNvPr>
          <p:cNvSpPr/>
          <p:nvPr/>
        </p:nvSpPr>
        <p:spPr>
          <a:xfrm>
            <a:off x="4180114" y="2808514"/>
            <a:ext cx="6397398" cy="493574"/>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02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CCCA6-B764-DC21-5E8F-10046B9365E4}"/>
              </a:ext>
            </a:extLst>
          </p:cNvPr>
          <p:cNvSpPr>
            <a:spLocks noGrp="1"/>
          </p:cNvSpPr>
          <p:nvPr>
            <p:ph type="title"/>
          </p:nvPr>
        </p:nvSpPr>
        <p:spPr/>
        <p:txBody>
          <a:bodyPr/>
          <a:lstStyle/>
          <a:p>
            <a:r>
              <a:rPr lang="en-US" dirty="0"/>
              <a:t>Computational Systems Biology Unit</a:t>
            </a:r>
          </a:p>
        </p:txBody>
      </p:sp>
      <p:pic>
        <p:nvPicPr>
          <p:cNvPr id="2" name="Picture 1">
            <a:extLst>
              <a:ext uri="{FF2B5EF4-FFF2-40B4-BE49-F238E27FC236}">
                <a16:creationId xmlns:a16="http://schemas.microsoft.com/office/drawing/2014/main" id="{D16A92DF-C924-C868-F277-BF64824AB6B6}"/>
              </a:ext>
            </a:extLst>
          </p:cNvPr>
          <p:cNvPicPr>
            <a:picLocks noChangeAspect="1"/>
          </p:cNvPicPr>
          <p:nvPr/>
        </p:nvPicPr>
        <p:blipFill>
          <a:blip r:embed="rId3"/>
          <a:stretch>
            <a:fillRect/>
          </a:stretch>
        </p:blipFill>
        <p:spPr>
          <a:xfrm>
            <a:off x="1666991" y="1901486"/>
            <a:ext cx="8858017" cy="4161383"/>
          </a:xfrm>
          <a:prstGeom prst="rect">
            <a:avLst/>
          </a:prstGeom>
        </p:spPr>
      </p:pic>
      <p:pic>
        <p:nvPicPr>
          <p:cNvPr id="2050" name="Picture 2" descr="Lab logo">
            <a:extLst>
              <a:ext uri="{FF2B5EF4-FFF2-40B4-BE49-F238E27FC236}">
                <a16:creationId xmlns:a16="http://schemas.microsoft.com/office/drawing/2014/main" id="{248CB760-50DD-3401-09E0-EA871127D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8381" y="213456"/>
            <a:ext cx="1476280" cy="14745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A7CDE67-EEA4-6B56-BECF-8F69FB164453}"/>
              </a:ext>
            </a:extLst>
          </p:cNvPr>
          <p:cNvSpPr txBox="1"/>
          <p:nvPr/>
        </p:nvSpPr>
        <p:spPr>
          <a:xfrm>
            <a:off x="9171332" y="6230250"/>
            <a:ext cx="2845077" cy="369332"/>
          </a:xfrm>
          <a:prstGeom prst="rect">
            <a:avLst/>
          </a:prstGeom>
          <a:noFill/>
        </p:spPr>
        <p:txBody>
          <a:bodyPr wrap="square">
            <a:spAutoFit/>
          </a:bodyPr>
          <a:lstStyle/>
          <a:p>
            <a:r>
              <a:rPr lang="en-US" dirty="0">
                <a:hlinkClick r:id="rId5"/>
              </a:rPr>
              <a:t>https://pyanglab.github.io/</a:t>
            </a:r>
            <a:endParaRPr lang="en-US" dirty="0"/>
          </a:p>
        </p:txBody>
      </p:sp>
    </p:spTree>
    <p:extLst>
      <p:ext uri="{BB962C8B-B14F-4D97-AF65-F5344CB8AC3E}">
        <p14:creationId xmlns:p14="http://schemas.microsoft.com/office/powerpoint/2010/main" val="3058117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575-D2A7-AE7B-9ADF-C1B1F70488BE}"/>
              </a:ext>
            </a:extLst>
          </p:cNvPr>
          <p:cNvSpPr>
            <a:spLocks noGrp="1"/>
          </p:cNvSpPr>
          <p:nvPr>
            <p:ph type="title"/>
          </p:nvPr>
        </p:nvSpPr>
        <p:spPr>
          <a:xfrm>
            <a:off x="770467" y="982131"/>
            <a:ext cx="10651067" cy="492443"/>
          </a:xfrm>
        </p:spPr>
        <p:txBody>
          <a:bodyPr/>
          <a:lstStyle/>
          <a:p>
            <a:r>
              <a:rPr lang="en-US" dirty="0"/>
              <a:t>Data pre-processing (Quality Control)</a:t>
            </a:r>
          </a:p>
        </p:txBody>
      </p:sp>
      <p:sp>
        <p:nvSpPr>
          <p:cNvPr id="6" name="TextBox 5">
            <a:extLst>
              <a:ext uri="{FF2B5EF4-FFF2-40B4-BE49-F238E27FC236}">
                <a16:creationId xmlns:a16="http://schemas.microsoft.com/office/drawing/2014/main" id="{FE761BC8-DBBA-346F-0C7D-991E942F2E94}"/>
              </a:ext>
            </a:extLst>
          </p:cNvPr>
          <p:cNvSpPr txBox="1"/>
          <p:nvPr/>
        </p:nvSpPr>
        <p:spPr>
          <a:xfrm>
            <a:off x="5834270" y="1659831"/>
            <a:ext cx="6134927" cy="3170099"/>
          </a:xfrm>
          <a:prstGeom prst="rect">
            <a:avLst/>
          </a:prstGeom>
          <a:noFill/>
        </p:spPr>
        <p:txBody>
          <a:bodyPr wrap="square">
            <a:spAutoFit/>
          </a:bodyPr>
          <a:lstStyle/>
          <a:p>
            <a:r>
              <a:rPr lang="en-US" sz="2000" b="1" dirty="0">
                <a:solidFill>
                  <a:schemeClr val="accent1"/>
                </a:solidFill>
                <a:latin typeface="Arial" panose="020B0604020202020204" pitchFamily="34" charset="0"/>
                <a:cs typeface="Arial" panose="020B0604020202020204" pitchFamily="34" charset="0"/>
              </a:rPr>
              <a:t>Software </a:t>
            </a:r>
          </a:p>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Seurat</a:t>
            </a:r>
          </a:p>
          <a:p>
            <a:pPr marL="285750" indent="-285750">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Scater</a:t>
            </a:r>
            <a:endParaRPr lang="en-US"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latin typeface="Arial"/>
                <a:cs typeface="Arial"/>
              </a:rPr>
              <a:t>DropletUtils</a:t>
            </a:r>
            <a:r>
              <a:rPr lang="en-US" sz="1800" dirty="0">
                <a:latin typeface="Arial"/>
                <a:cs typeface="Arial"/>
              </a:rPr>
              <a:t> (removal of empty droplets)</a:t>
            </a:r>
            <a:endParaRPr lang="en-US" sz="18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solidFill>
                  <a:schemeClr val="tx1"/>
                </a:solidFill>
                <a:latin typeface="Arial" panose="020B0604020202020204" pitchFamily="34" charset="0"/>
                <a:cs typeface="Arial" panose="020B0604020202020204" pitchFamily="34" charset="0"/>
              </a:rPr>
              <a:t>miQC</a:t>
            </a:r>
            <a:r>
              <a:rPr lang="en-US" sz="1800" dirty="0">
                <a:solidFill>
                  <a:schemeClr val="tx1"/>
                </a:solidFill>
                <a:latin typeface="Arial" panose="020B0604020202020204" pitchFamily="34" charset="0"/>
                <a:cs typeface="Arial" panose="020B0604020202020204" pitchFamily="34" charset="0"/>
              </a:rPr>
              <a:t> (model </a:t>
            </a:r>
            <a:r>
              <a:rPr lang="en-US" sz="1800" dirty="0" err="1">
                <a:solidFill>
                  <a:schemeClr val="tx1"/>
                </a:solidFill>
                <a:latin typeface="Arial" panose="020B0604020202020204" pitchFamily="34" charset="0"/>
                <a:cs typeface="Arial" panose="020B0604020202020204" pitchFamily="34" charset="0"/>
              </a:rPr>
              <a:t>mtDNA</a:t>
            </a:r>
            <a:r>
              <a:rPr lang="en-US" sz="1800" dirty="0">
                <a:solidFill>
                  <a:schemeClr val="tx1"/>
                </a:solidFill>
                <a:latin typeface="Arial" panose="020B0604020202020204" pitchFamily="34" charset="0"/>
                <a:cs typeface="Arial" panose="020B0604020202020204" pitchFamily="34" charset="0"/>
              </a:rPr>
              <a:t> counts)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Custom thresholding</a:t>
            </a: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r>
              <a:rPr lang="en-US" sz="1800" b="1" dirty="0">
                <a:solidFill>
                  <a:schemeClr val="accent1"/>
                </a:solidFill>
                <a:latin typeface="Arial" panose="020B0604020202020204" pitchFamily="34" charset="0"/>
                <a:cs typeface="Arial" panose="020B0604020202020204" pitchFamily="34" charset="0"/>
              </a:rPr>
              <a:t>Considerations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Removal of doublets (</a:t>
            </a:r>
            <a:r>
              <a:rPr lang="en-US" sz="1800" dirty="0">
                <a:latin typeface="Arial"/>
                <a:cs typeface="Arial"/>
              </a:rPr>
              <a:t>Can estimate expected rate by doing species mixture experiment)</a:t>
            </a:r>
          </a:p>
          <a:p>
            <a:pPr marL="285750" indent="-285750">
              <a:buFont typeface="Arial" panose="020B0604020202020204" pitchFamily="34" charset="0"/>
              <a:buChar char="•"/>
            </a:pPr>
            <a:r>
              <a:rPr lang="en-US" dirty="0">
                <a:latin typeface="Arial"/>
                <a:cs typeface="Arial"/>
              </a:rPr>
              <a:t>Removal of ambient mRNA contamination</a:t>
            </a:r>
            <a:endParaRPr lang="en-US" sz="1800" dirty="0">
              <a:latin typeface="Arial"/>
              <a:cs typeface="Arial"/>
            </a:endParaRPr>
          </a:p>
        </p:txBody>
      </p:sp>
      <p:pic>
        <p:nvPicPr>
          <p:cNvPr id="5124" name="Picture 4" descr="Ambient RNA Overview">
            <a:extLst>
              <a:ext uri="{FF2B5EF4-FFF2-40B4-BE49-F238E27FC236}">
                <a16:creationId xmlns:a16="http://schemas.microsoft.com/office/drawing/2014/main" id="{68CF1901-2FE0-5163-F007-EED9DDE3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71" y="1953200"/>
            <a:ext cx="5300621" cy="25833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49309C-A59B-CDF9-BA41-6C905255991C}"/>
              </a:ext>
            </a:extLst>
          </p:cNvPr>
          <p:cNvSpPr/>
          <p:nvPr/>
        </p:nvSpPr>
        <p:spPr>
          <a:xfrm>
            <a:off x="620190" y="2808100"/>
            <a:ext cx="1233324" cy="87355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076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575-D2A7-AE7B-9ADF-C1B1F70488BE}"/>
              </a:ext>
            </a:extLst>
          </p:cNvPr>
          <p:cNvSpPr>
            <a:spLocks noGrp="1"/>
          </p:cNvSpPr>
          <p:nvPr>
            <p:ph type="title"/>
          </p:nvPr>
        </p:nvSpPr>
        <p:spPr>
          <a:xfrm>
            <a:off x="770467" y="982131"/>
            <a:ext cx="10651067" cy="492443"/>
          </a:xfrm>
        </p:spPr>
        <p:txBody>
          <a:bodyPr/>
          <a:lstStyle/>
          <a:p>
            <a:r>
              <a:rPr lang="en-US" dirty="0"/>
              <a:t>Data pre-processing (Quality Control)</a:t>
            </a:r>
          </a:p>
        </p:txBody>
      </p:sp>
      <p:pic>
        <p:nvPicPr>
          <p:cNvPr id="5122" name="Picture 2">
            <a:extLst>
              <a:ext uri="{FF2B5EF4-FFF2-40B4-BE49-F238E27FC236}">
                <a16:creationId xmlns:a16="http://schemas.microsoft.com/office/drawing/2014/main" id="{E5B94731-94EF-08D6-EC60-FD7AB08532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24"/>
          <a:stretch/>
        </p:blipFill>
        <p:spPr bwMode="auto">
          <a:xfrm>
            <a:off x="512048" y="1659832"/>
            <a:ext cx="5126992" cy="40551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41D7B7-993B-C23E-BB5C-F8E512690124}"/>
              </a:ext>
            </a:extLst>
          </p:cNvPr>
          <p:cNvSpPr txBox="1"/>
          <p:nvPr/>
        </p:nvSpPr>
        <p:spPr>
          <a:xfrm>
            <a:off x="5834270" y="1659831"/>
            <a:ext cx="6134927" cy="3447098"/>
          </a:xfrm>
          <a:prstGeom prst="rect">
            <a:avLst/>
          </a:prstGeom>
          <a:noFill/>
        </p:spPr>
        <p:txBody>
          <a:bodyPr wrap="square">
            <a:spAutoFit/>
          </a:bodyPr>
          <a:lstStyle/>
          <a:p>
            <a:r>
              <a:rPr lang="en-US" sz="2000" b="1" dirty="0">
                <a:solidFill>
                  <a:schemeClr val="accent1"/>
                </a:solidFill>
                <a:latin typeface="Arial" panose="020B0604020202020204" pitchFamily="34" charset="0"/>
                <a:cs typeface="Arial" panose="020B0604020202020204" pitchFamily="34" charset="0"/>
              </a:rPr>
              <a:t>Software </a:t>
            </a:r>
          </a:p>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Seurat</a:t>
            </a:r>
          </a:p>
          <a:p>
            <a:pPr marL="285750" indent="-285750">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Scater</a:t>
            </a:r>
            <a:endParaRPr lang="en-US"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latin typeface="Arial"/>
                <a:cs typeface="Arial"/>
              </a:rPr>
              <a:t>DropletUtils</a:t>
            </a:r>
            <a:r>
              <a:rPr lang="en-US" sz="1800" dirty="0">
                <a:latin typeface="Arial"/>
                <a:cs typeface="Arial"/>
              </a:rPr>
              <a:t> (removal of empty droplets)</a:t>
            </a:r>
            <a:endParaRPr lang="en-US" sz="18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solidFill>
                  <a:schemeClr val="tx1"/>
                </a:solidFill>
                <a:latin typeface="Arial" panose="020B0604020202020204" pitchFamily="34" charset="0"/>
                <a:cs typeface="Arial" panose="020B0604020202020204" pitchFamily="34" charset="0"/>
              </a:rPr>
              <a:t>miQC</a:t>
            </a:r>
            <a:r>
              <a:rPr lang="en-US" sz="1800" dirty="0">
                <a:solidFill>
                  <a:schemeClr val="tx1"/>
                </a:solidFill>
                <a:latin typeface="Arial" panose="020B0604020202020204" pitchFamily="34" charset="0"/>
                <a:cs typeface="Arial" panose="020B0604020202020204" pitchFamily="34" charset="0"/>
              </a:rPr>
              <a:t> (model </a:t>
            </a:r>
            <a:r>
              <a:rPr lang="en-US" sz="1800" dirty="0" err="1">
                <a:solidFill>
                  <a:schemeClr val="tx1"/>
                </a:solidFill>
                <a:latin typeface="Arial" panose="020B0604020202020204" pitchFamily="34" charset="0"/>
                <a:cs typeface="Arial" panose="020B0604020202020204" pitchFamily="34" charset="0"/>
              </a:rPr>
              <a:t>mtDNA</a:t>
            </a:r>
            <a:r>
              <a:rPr lang="en-US" sz="1800" dirty="0">
                <a:solidFill>
                  <a:schemeClr val="tx1"/>
                </a:solidFill>
                <a:latin typeface="Arial" panose="020B0604020202020204" pitchFamily="34" charset="0"/>
                <a:cs typeface="Arial" panose="020B0604020202020204" pitchFamily="34" charset="0"/>
              </a:rPr>
              <a:t> counts)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Custom thresholding</a:t>
            </a: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r>
              <a:rPr lang="en-US" sz="1800" b="1" dirty="0">
                <a:solidFill>
                  <a:schemeClr val="accent1"/>
                </a:solidFill>
                <a:latin typeface="Arial" panose="020B0604020202020204" pitchFamily="34" charset="0"/>
                <a:cs typeface="Arial" panose="020B0604020202020204" pitchFamily="34" charset="0"/>
              </a:rPr>
              <a:t>Considerations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Removal of doublets (</a:t>
            </a:r>
            <a:r>
              <a:rPr lang="en-US" sz="1800" dirty="0">
                <a:latin typeface="Arial"/>
                <a:cs typeface="Arial"/>
              </a:rPr>
              <a:t>Can estimate expected rate by doing species mixture experiment)</a:t>
            </a:r>
          </a:p>
          <a:p>
            <a:pPr marL="285750" indent="-285750">
              <a:buFont typeface="Arial" panose="020B0604020202020204" pitchFamily="34" charset="0"/>
              <a:buChar char="•"/>
            </a:pPr>
            <a:r>
              <a:rPr lang="en-US" dirty="0">
                <a:latin typeface="Arial"/>
                <a:cs typeface="Arial"/>
              </a:rPr>
              <a:t>Removal of ambient mRNA contamination</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Filter out droplets with no cells</a:t>
            </a:r>
          </a:p>
        </p:txBody>
      </p:sp>
    </p:spTree>
    <p:extLst>
      <p:ext uri="{BB962C8B-B14F-4D97-AF65-F5344CB8AC3E}">
        <p14:creationId xmlns:p14="http://schemas.microsoft.com/office/powerpoint/2010/main" val="2897277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575-D2A7-AE7B-9ADF-C1B1F70488BE}"/>
              </a:ext>
            </a:extLst>
          </p:cNvPr>
          <p:cNvSpPr>
            <a:spLocks noGrp="1"/>
          </p:cNvSpPr>
          <p:nvPr>
            <p:ph type="title"/>
          </p:nvPr>
        </p:nvSpPr>
        <p:spPr>
          <a:xfrm>
            <a:off x="770467" y="982131"/>
            <a:ext cx="10651067" cy="492443"/>
          </a:xfrm>
        </p:spPr>
        <p:txBody>
          <a:bodyPr/>
          <a:lstStyle/>
          <a:p>
            <a:r>
              <a:rPr lang="en-US" dirty="0"/>
              <a:t>Data pre-processing (Quality Control)</a:t>
            </a:r>
          </a:p>
        </p:txBody>
      </p:sp>
      <p:sp>
        <p:nvSpPr>
          <p:cNvPr id="3" name="TextBox 2">
            <a:extLst>
              <a:ext uri="{FF2B5EF4-FFF2-40B4-BE49-F238E27FC236}">
                <a16:creationId xmlns:a16="http://schemas.microsoft.com/office/drawing/2014/main" id="{46929387-F80D-BFAF-3953-0C90C0670548}"/>
              </a:ext>
            </a:extLst>
          </p:cNvPr>
          <p:cNvSpPr txBox="1"/>
          <p:nvPr/>
        </p:nvSpPr>
        <p:spPr>
          <a:xfrm>
            <a:off x="5834270" y="1659831"/>
            <a:ext cx="6134927" cy="4001095"/>
          </a:xfrm>
          <a:prstGeom prst="rect">
            <a:avLst/>
          </a:prstGeom>
          <a:noFill/>
        </p:spPr>
        <p:txBody>
          <a:bodyPr wrap="square">
            <a:spAutoFit/>
          </a:bodyPr>
          <a:lstStyle/>
          <a:p>
            <a:r>
              <a:rPr lang="en-US" sz="2000" b="1" dirty="0">
                <a:solidFill>
                  <a:schemeClr val="accent1"/>
                </a:solidFill>
                <a:latin typeface="Arial" panose="020B0604020202020204" pitchFamily="34" charset="0"/>
                <a:cs typeface="Arial" panose="020B0604020202020204" pitchFamily="34" charset="0"/>
              </a:rPr>
              <a:t>Software </a:t>
            </a:r>
          </a:p>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Seurat</a:t>
            </a:r>
          </a:p>
          <a:p>
            <a:pPr marL="285750" indent="-285750">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Scater</a:t>
            </a:r>
            <a:endParaRPr lang="en-US"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latin typeface="Arial"/>
                <a:cs typeface="Arial"/>
              </a:rPr>
              <a:t>DropletUtils</a:t>
            </a:r>
            <a:r>
              <a:rPr lang="en-US" sz="1800" dirty="0">
                <a:latin typeface="Arial"/>
                <a:cs typeface="Arial"/>
              </a:rPr>
              <a:t> (removal of empty droplets)</a:t>
            </a:r>
            <a:endParaRPr lang="en-US" sz="18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solidFill>
                  <a:schemeClr val="tx1"/>
                </a:solidFill>
                <a:latin typeface="Arial" panose="020B0604020202020204" pitchFamily="34" charset="0"/>
                <a:cs typeface="Arial" panose="020B0604020202020204" pitchFamily="34" charset="0"/>
              </a:rPr>
              <a:t>miQC</a:t>
            </a:r>
            <a:r>
              <a:rPr lang="en-US" sz="1800" dirty="0">
                <a:solidFill>
                  <a:schemeClr val="tx1"/>
                </a:solidFill>
                <a:latin typeface="Arial" panose="020B0604020202020204" pitchFamily="34" charset="0"/>
                <a:cs typeface="Arial" panose="020B0604020202020204" pitchFamily="34" charset="0"/>
              </a:rPr>
              <a:t> (model </a:t>
            </a:r>
            <a:r>
              <a:rPr lang="en-US" sz="1800" dirty="0" err="1">
                <a:solidFill>
                  <a:schemeClr val="tx1"/>
                </a:solidFill>
                <a:latin typeface="Arial" panose="020B0604020202020204" pitchFamily="34" charset="0"/>
                <a:cs typeface="Arial" panose="020B0604020202020204" pitchFamily="34" charset="0"/>
              </a:rPr>
              <a:t>mtDNA</a:t>
            </a:r>
            <a:r>
              <a:rPr lang="en-US" sz="1800" dirty="0">
                <a:solidFill>
                  <a:schemeClr val="tx1"/>
                </a:solidFill>
                <a:latin typeface="Arial" panose="020B0604020202020204" pitchFamily="34" charset="0"/>
                <a:cs typeface="Arial" panose="020B0604020202020204" pitchFamily="34" charset="0"/>
              </a:rPr>
              <a:t> counts)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Custom thresholding</a:t>
            </a: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r>
              <a:rPr lang="en-US" sz="1800" b="1" dirty="0">
                <a:solidFill>
                  <a:schemeClr val="accent1"/>
                </a:solidFill>
                <a:latin typeface="Arial" panose="020B0604020202020204" pitchFamily="34" charset="0"/>
                <a:cs typeface="Arial" panose="020B0604020202020204" pitchFamily="34" charset="0"/>
              </a:rPr>
              <a:t>Considerations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Removal of doublets (</a:t>
            </a:r>
            <a:r>
              <a:rPr lang="en-US" sz="1800" dirty="0">
                <a:latin typeface="Arial"/>
                <a:cs typeface="Arial"/>
              </a:rPr>
              <a:t>Can estimate expected rate by doing species mixture experiment)</a:t>
            </a:r>
          </a:p>
          <a:p>
            <a:pPr marL="285750" indent="-285750">
              <a:buFont typeface="Arial" panose="020B0604020202020204" pitchFamily="34" charset="0"/>
              <a:buChar char="•"/>
            </a:pPr>
            <a:r>
              <a:rPr lang="en-US" dirty="0">
                <a:latin typeface="Arial"/>
                <a:cs typeface="Arial"/>
              </a:rPr>
              <a:t>Removal of ambient mRNA contamination</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Filter out droplets with no cells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Filter out dead cells (indicated by high mitochondrial gene counts or high spike-in counts) </a:t>
            </a:r>
          </a:p>
        </p:txBody>
      </p:sp>
      <p:pic>
        <p:nvPicPr>
          <p:cNvPr id="4" name="Picture 3">
            <a:extLst>
              <a:ext uri="{FF2B5EF4-FFF2-40B4-BE49-F238E27FC236}">
                <a16:creationId xmlns:a16="http://schemas.microsoft.com/office/drawing/2014/main" id="{03ABF0BA-3912-D000-2F83-BD3E51F311FD}"/>
              </a:ext>
            </a:extLst>
          </p:cNvPr>
          <p:cNvPicPr>
            <a:picLocks noChangeAspect="1"/>
          </p:cNvPicPr>
          <p:nvPr/>
        </p:nvPicPr>
        <p:blipFill>
          <a:blip r:embed="rId3"/>
          <a:stretch>
            <a:fillRect/>
          </a:stretch>
        </p:blipFill>
        <p:spPr>
          <a:xfrm>
            <a:off x="770467" y="1774428"/>
            <a:ext cx="3774430" cy="3736686"/>
          </a:xfrm>
          <a:prstGeom prst="rect">
            <a:avLst/>
          </a:prstGeom>
        </p:spPr>
      </p:pic>
    </p:spTree>
    <p:extLst>
      <p:ext uri="{BB962C8B-B14F-4D97-AF65-F5344CB8AC3E}">
        <p14:creationId xmlns:p14="http://schemas.microsoft.com/office/powerpoint/2010/main" val="2755429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F575-D2A7-AE7B-9ADF-C1B1F70488BE}"/>
              </a:ext>
            </a:extLst>
          </p:cNvPr>
          <p:cNvSpPr>
            <a:spLocks noGrp="1"/>
          </p:cNvSpPr>
          <p:nvPr>
            <p:ph type="title"/>
          </p:nvPr>
        </p:nvSpPr>
        <p:spPr>
          <a:xfrm>
            <a:off x="770467" y="982131"/>
            <a:ext cx="10651067" cy="492443"/>
          </a:xfrm>
        </p:spPr>
        <p:txBody>
          <a:bodyPr/>
          <a:lstStyle/>
          <a:p>
            <a:r>
              <a:rPr lang="en-US" dirty="0"/>
              <a:t>Data pre-processing (Quality Control)</a:t>
            </a:r>
          </a:p>
        </p:txBody>
      </p:sp>
      <p:pic>
        <p:nvPicPr>
          <p:cNvPr id="7170" name="Picture 2">
            <a:extLst>
              <a:ext uri="{FF2B5EF4-FFF2-40B4-BE49-F238E27FC236}">
                <a16:creationId xmlns:a16="http://schemas.microsoft.com/office/drawing/2014/main" id="{83C604E3-8C8C-8F5B-CA8F-861AE3F3DA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308" r="55805"/>
          <a:stretch/>
        </p:blipFill>
        <p:spPr bwMode="auto">
          <a:xfrm>
            <a:off x="770467" y="1818861"/>
            <a:ext cx="3808345" cy="3670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929387-F80D-BFAF-3953-0C90C0670548}"/>
              </a:ext>
            </a:extLst>
          </p:cNvPr>
          <p:cNvSpPr txBox="1"/>
          <p:nvPr/>
        </p:nvSpPr>
        <p:spPr>
          <a:xfrm>
            <a:off x="5834270" y="1659831"/>
            <a:ext cx="6134927" cy="4001095"/>
          </a:xfrm>
          <a:prstGeom prst="rect">
            <a:avLst/>
          </a:prstGeom>
          <a:noFill/>
        </p:spPr>
        <p:txBody>
          <a:bodyPr wrap="square">
            <a:spAutoFit/>
          </a:bodyPr>
          <a:lstStyle/>
          <a:p>
            <a:r>
              <a:rPr lang="en-US" sz="2000" b="1" dirty="0">
                <a:solidFill>
                  <a:schemeClr val="accent1"/>
                </a:solidFill>
                <a:latin typeface="Arial" panose="020B0604020202020204" pitchFamily="34" charset="0"/>
                <a:cs typeface="Arial" panose="020B0604020202020204" pitchFamily="34" charset="0"/>
              </a:rPr>
              <a:t>Software </a:t>
            </a:r>
          </a:p>
          <a:p>
            <a:pPr marL="285750" indent="-28575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Seurat</a:t>
            </a:r>
          </a:p>
          <a:p>
            <a:pPr marL="285750" indent="-285750">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Scater</a:t>
            </a:r>
            <a:endParaRPr lang="en-US"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latin typeface="Arial"/>
                <a:cs typeface="Arial"/>
              </a:rPr>
              <a:t>DropletUtils</a:t>
            </a:r>
            <a:r>
              <a:rPr lang="en-US" sz="1800" dirty="0">
                <a:latin typeface="Arial"/>
                <a:cs typeface="Arial"/>
              </a:rPr>
              <a:t> (removal of empty droplets)</a:t>
            </a:r>
            <a:endParaRPr lang="en-US" sz="18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err="1">
                <a:solidFill>
                  <a:schemeClr val="tx1"/>
                </a:solidFill>
                <a:latin typeface="Arial" panose="020B0604020202020204" pitchFamily="34" charset="0"/>
                <a:cs typeface="Arial" panose="020B0604020202020204" pitchFamily="34" charset="0"/>
              </a:rPr>
              <a:t>miQC</a:t>
            </a:r>
            <a:r>
              <a:rPr lang="en-US" sz="1800" dirty="0">
                <a:solidFill>
                  <a:schemeClr val="tx1"/>
                </a:solidFill>
                <a:latin typeface="Arial" panose="020B0604020202020204" pitchFamily="34" charset="0"/>
                <a:cs typeface="Arial" panose="020B0604020202020204" pitchFamily="34" charset="0"/>
              </a:rPr>
              <a:t> (model </a:t>
            </a:r>
            <a:r>
              <a:rPr lang="en-US" sz="1800" dirty="0" err="1">
                <a:solidFill>
                  <a:schemeClr val="tx1"/>
                </a:solidFill>
                <a:latin typeface="Arial" panose="020B0604020202020204" pitchFamily="34" charset="0"/>
                <a:cs typeface="Arial" panose="020B0604020202020204" pitchFamily="34" charset="0"/>
              </a:rPr>
              <a:t>mtDNA</a:t>
            </a:r>
            <a:r>
              <a:rPr lang="en-US" sz="1800" dirty="0">
                <a:solidFill>
                  <a:schemeClr val="tx1"/>
                </a:solidFill>
                <a:latin typeface="Arial" panose="020B0604020202020204" pitchFamily="34" charset="0"/>
                <a:cs typeface="Arial" panose="020B0604020202020204" pitchFamily="34" charset="0"/>
              </a:rPr>
              <a:t> counts)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Custom thresholding</a:t>
            </a:r>
          </a:p>
          <a:p>
            <a:pPr marL="285750" indent="-28575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r>
              <a:rPr lang="en-US" sz="1800" b="1" dirty="0">
                <a:solidFill>
                  <a:schemeClr val="accent1"/>
                </a:solidFill>
                <a:latin typeface="Arial" panose="020B0604020202020204" pitchFamily="34" charset="0"/>
                <a:cs typeface="Arial" panose="020B0604020202020204" pitchFamily="34" charset="0"/>
              </a:rPr>
              <a:t>Considerations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Removal of doublets (</a:t>
            </a:r>
            <a:r>
              <a:rPr lang="en-US" sz="1800" dirty="0">
                <a:latin typeface="Arial"/>
                <a:cs typeface="Arial"/>
              </a:rPr>
              <a:t>Can estimate expected rate by doing species mixture experiment)</a:t>
            </a:r>
          </a:p>
          <a:p>
            <a:pPr marL="285750" indent="-285750">
              <a:buFont typeface="Arial" panose="020B0604020202020204" pitchFamily="34" charset="0"/>
              <a:buChar char="•"/>
            </a:pPr>
            <a:r>
              <a:rPr lang="en-US" dirty="0">
                <a:latin typeface="Arial"/>
                <a:cs typeface="Arial"/>
              </a:rPr>
              <a:t>Removal of ambient mRNA contamination</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Filter out droplets with no cells</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Filter out dead cells (indicated by high mitochondrial gene counts or high spike-in counts) </a:t>
            </a:r>
          </a:p>
        </p:txBody>
      </p:sp>
    </p:spTree>
    <p:extLst>
      <p:ext uri="{BB962C8B-B14F-4D97-AF65-F5344CB8AC3E}">
        <p14:creationId xmlns:p14="http://schemas.microsoft.com/office/powerpoint/2010/main" val="6314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AD39-F22D-E744-B844-3038E22442D3}"/>
              </a:ext>
            </a:extLst>
          </p:cNvPr>
          <p:cNvSpPr>
            <a:spLocks noGrp="1"/>
          </p:cNvSpPr>
          <p:nvPr>
            <p:ph type="title"/>
          </p:nvPr>
        </p:nvSpPr>
        <p:spPr>
          <a:xfrm>
            <a:off x="770467" y="982131"/>
            <a:ext cx="10651067" cy="492443"/>
          </a:xfrm>
        </p:spPr>
        <p:txBody>
          <a:bodyPr/>
          <a:lstStyle/>
          <a:p>
            <a:r>
              <a:rPr lang="en-AU" sz="3200" dirty="0"/>
              <a:t>Data normalisation</a:t>
            </a:r>
            <a:endParaRPr lang="en-US" sz="3200" dirty="0"/>
          </a:p>
        </p:txBody>
      </p:sp>
      <p:sp>
        <p:nvSpPr>
          <p:cNvPr id="7" name="TextBox 6">
            <a:extLst>
              <a:ext uri="{FF2B5EF4-FFF2-40B4-BE49-F238E27FC236}">
                <a16:creationId xmlns:a16="http://schemas.microsoft.com/office/drawing/2014/main" id="{31D0582A-2374-9544-93B3-347536255EFD}"/>
              </a:ext>
            </a:extLst>
          </p:cNvPr>
          <p:cNvSpPr txBox="1"/>
          <p:nvPr/>
        </p:nvSpPr>
        <p:spPr>
          <a:xfrm>
            <a:off x="770467" y="1672267"/>
            <a:ext cx="8650014" cy="4062651"/>
          </a:xfrm>
          <a:prstGeom prst="rect">
            <a:avLst/>
          </a:prstGeom>
          <a:noFill/>
        </p:spPr>
        <p:txBody>
          <a:bodyPr wrap="square" rtlCol="0" anchor="t">
            <a:spAutoFit/>
          </a:bodyPr>
          <a:lstStyle/>
          <a:p>
            <a:r>
              <a:rPr lang="en-US" sz="2000" b="1" dirty="0">
                <a:solidFill>
                  <a:schemeClr val="accent1"/>
                </a:solidFill>
                <a:latin typeface="Arial"/>
                <a:cs typeface="Arial"/>
              </a:rPr>
              <a:t>Software </a:t>
            </a:r>
            <a:endParaRPr lang="en-US" sz="2000" b="1" dirty="0">
              <a:solidFill>
                <a:schemeClr val="accent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latin typeface="Arial"/>
                <a:cs typeface="Arial"/>
              </a:rPr>
              <a:t>Scran (</a:t>
            </a:r>
            <a:r>
              <a:rPr lang="en-US" sz="1800" dirty="0" err="1">
                <a:latin typeface="Arial"/>
                <a:cs typeface="Arial"/>
              </a:rPr>
              <a:t>Lun</a:t>
            </a:r>
            <a:r>
              <a:rPr lang="en-US" sz="1800" dirty="0">
                <a:latin typeface="Arial"/>
                <a:cs typeface="Arial"/>
              </a:rPr>
              <a:t> et al. Genome Biology 2016)</a:t>
            </a:r>
          </a:p>
          <a:p>
            <a:pPr marL="285750" indent="-285750">
              <a:buFont typeface="Arial" panose="020B0604020202020204" pitchFamily="34" charset="0"/>
              <a:buChar char="•"/>
            </a:pPr>
            <a:r>
              <a:rPr lang="en-US" dirty="0">
                <a:latin typeface="Arial"/>
                <a:cs typeface="Arial"/>
              </a:rPr>
              <a:t>Seurat (Hao et al., Nature Biotechnology, 2023)</a:t>
            </a:r>
            <a:endParaRPr lang="en-US" sz="1800" dirty="0">
              <a:latin typeface="Arial"/>
              <a:cs typeface="Arial"/>
            </a:endParaRPr>
          </a:p>
          <a:p>
            <a:endParaRPr lang="en-US" sz="1800" dirty="0">
              <a:latin typeface="Arial" panose="020B0604020202020204" pitchFamily="34" charset="0"/>
              <a:cs typeface="Arial" panose="020B0604020202020204" pitchFamily="34" charset="0"/>
            </a:endParaRPr>
          </a:p>
          <a:p>
            <a:r>
              <a:rPr lang="en-US" sz="2000" b="1" dirty="0" err="1">
                <a:solidFill>
                  <a:schemeClr val="accent1"/>
                </a:solidFill>
                <a:latin typeface="Arial"/>
                <a:cs typeface="Arial"/>
              </a:rPr>
              <a:t>Normalisation</a:t>
            </a:r>
            <a:r>
              <a:rPr lang="en-US" sz="2000" b="1" dirty="0">
                <a:solidFill>
                  <a:schemeClr val="accent1"/>
                </a:solidFill>
                <a:latin typeface="Arial"/>
                <a:cs typeface="Arial"/>
              </a:rPr>
              <a:t> aims to address: </a:t>
            </a:r>
            <a:endParaRPr lang="en-US" sz="2000" b="1" dirty="0">
              <a:solidFill>
                <a:schemeClr val="accent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a:cs typeface="Arial"/>
              </a:rPr>
              <a:t>Library size differences between cells due to technical artifacts</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Scaling count data to obtain correct relative gene expression abundances between cells</a:t>
            </a:r>
          </a:p>
          <a:p>
            <a:pPr marL="342900" indent="-342900">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r>
              <a:rPr lang="en-US" sz="2000" b="1" dirty="0">
                <a:solidFill>
                  <a:schemeClr val="accent1"/>
                </a:solidFill>
                <a:latin typeface="Arial"/>
                <a:cs typeface="Arial"/>
              </a:rPr>
              <a:t>After </a:t>
            </a:r>
            <a:r>
              <a:rPr lang="en-US" sz="2000" b="1" dirty="0" err="1">
                <a:solidFill>
                  <a:schemeClr val="accent1"/>
                </a:solidFill>
                <a:latin typeface="Arial"/>
                <a:cs typeface="Arial"/>
              </a:rPr>
              <a:t>normalisation</a:t>
            </a:r>
            <a:r>
              <a:rPr lang="en-US" sz="2000" b="1" dirty="0">
                <a:solidFill>
                  <a:schemeClr val="accent1"/>
                </a:solidFill>
                <a:latin typeface="Arial"/>
                <a:cs typeface="Arial"/>
              </a:rPr>
              <a:t>, data matrices are typically log(x+1)‐transformed</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log transformation mitigates (but does not remove) the mean–variance relationship in single‐cell data</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reduces the skewness of the data to mak</a:t>
            </a:r>
            <a:r>
              <a:rPr lang="en-US" dirty="0">
                <a:latin typeface="Arial" panose="020B0604020202020204" pitchFamily="34" charset="0"/>
                <a:cs typeface="Arial" panose="020B0604020202020204" pitchFamily="34" charset="0"/>
              </a:rPr>
              <a:t>e it more normally distributed</a:t>
            </a:r>
          </a:p>
          <a:p>
            <a:pPr marL="342900" indent="-342900">
              <a:buFont typeface="Arial" panose="020B0604020202020204" pitchFamily="34" charset="0"/>
              <a:buChar char="•"/>
            </a:pPr>
            <a:r>
              <a:rPr lang="en-US" sz="1800" dirty="0">
                <a:latin typeface="Arial" panose="020B0604020202020204" pitchFamily="34" charset="0"/>
                <a:cs typeface="Arial" panose="020B0604020202020204" pitchFamily="34" charset="0"/>
              </a:rPr>
              <a:t>Batch correction</a:t>
            </a:r>
          </a:p>
        </p:txBody>
      </p:sp>
      <p:sp>
        <p:nvSpPr>
          <p:cNvPr id="3" name="TextBox 2">
            <a:extLst>
              <a:ext uri="{FF2B5EF4-FFF2-40B4-BE49-F238E27FC236}">
                <a16:creationId xmlns:a16="http://schemas.microsoft.com/office/drawing/2014/main" id="{95DEAA93-690B-A948-A436-7DA01B94E60F}"/>
              </a:ext>
            </a:extLst>
          </p:cNvPr>
          <p:cNvSpPr txBox="1"/>
          <p:nvPr/>
        </p:nvSpPr>
        <p:spPr>
          <a:xfrm>
            <a:off x="6818313" y="6313802"/>
            <a:ext cx="5204335" cy="369332"/>
          </a:xfrm>
          <a:prstGeom prst="rect">
            <a:avLst/>
          </a:prstGeom>
          <a:noFill/>
        </p:spPr>
        <p:txBody>
          <a:bodyPr wrap="square" rtlCol="0">
            <a:spAutoFit/>
          </a:bodyPr>
          <a:lstStyle/>
          <a:p>
            <a:r>
              <a:rPr lang="en-US" dirty="0" err="1"/>
              <a:t>Luecken</a:t>
            </a:r>
            <a:r>
              <a:rPr lang="en-US" dirty="0"/>
              <a:t> et al. </a:t>
            </a:r>
            <a:r>
              <a:rPr lang="en-US" i="1" dirty="0"/>
              <a:t>Molecular Systems Biology </a:t>
            </a:r>
            <a:r>
              <a:rPr lang="en-US" dirty="0"/>
              <a:t>(2019)</a:t>
            </a:r>
          </a:p>
        </p:txBody>
      </p:sp>
    </p:spTree>
    <p:extLst>
      <p:ext uri="{BB962C8B-B14F-4D97-AF65-F5344CB8AC3E}">
        <p14:creationId xmlns:p14="http://schemas.microsoft.com/office/powerpoint/2010/main" val="4097418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7AF1-F514-C847-ACF0-80F780969102}"/>
              </a:ext>
            </a:extLst>
          </p:cNvPr>
          <p:cNvSpPr>
            <a:spLocks noGrp="1"/>
          </p:cNvSpPr>
          <p:nvPr>
            <p:ph type="title"/>
          </p:nvPr>
        </p:nvSpPr>
        <p:spPr/>
        <p:txBody>
          <a:bodyPr/>
          <a:lstStyle/>
          <a:p>
            <a:r>
              <a:rPr lang="en-US" dirty="0" err="1"/>
              <a:t>SingleCellExperiment</a:t>
            </a:r>
            <a:r>
              <a:rPr lang="en-US" dirty="0"/>
              <a:t> Object</a:t>
            </a:r>
          </a:p>
        </p:txBody>
      </p:sp>
      <p:pic>
        <p:nvPicPr>
          <p:cNvPr id="4" name="Picture 3" descr="A picture containing drawing&#10;&#10;Description automatically generated">
            <a:extLst>
              <a:ext uri="{FF2B5EF4-FFF2-40B4-BE49-F238E27FC236}">
                <a16:creationId xmlns:a16="http://schemas.microsoft.com/office/drawing/2014/main" id="{E285D6C4-0BB5-B843-B702-34B270BFE730}"/>
              </a:ext>
            </a:extLst>
          </p:cNvPr>
          <p:cNvPicPr>
            <a:picLocks noChangeAspect="1"/>
          </p:cNvPicPr>
          <p:nvPr/>
        </p:nvPicPr>
        <p:blipFill>
          <a:blip r:embed="rId3"/>
          <a:stretch>
            <a:fillRect/>
          </a:stretch>
        </p:blipFill>
        <p:spPr>
          <a:xfrm>
            <a:off x="1784902" y="1689652"/>
            <a:ext cx="8229176" cy="4503368"/>
          </a:xfrm>
          <a:prstGeom prst="rect">
            <a:avLst/>
          </a:prstGeom>
        </p:spPr>
      </p:pic>
      <p:sp>
        <p:nvSpPr>
          <p:cNvPr id="5" name="TextBox 4">
            <a:extLst>
              <a:ext uri="{FF2B5EF4-FFF2-40B4-BE49-F238E27FC236}">
                <a16:creationId xmlns:a16="http://schemas.microsoft.com/office/drawing/2014/main" id="{E9EE5A07-2956-7D42-BCB5-F8CA89C7CE30}"/>
              </a:ext>
            </a:extLst>
          </p:cNvPr>
          <p:cNvSpPr txBox="1"/>
          <p:nvPr/>
        </p:nvSpPr>
        <p:spPr>
          <a:xfrm>
            <a:off x="7675295" y="6316131"/>
            <a:ext cx="4370932" cy="369332"/>
          </a:xfrm>
          <a:prstGeom prst="rect">
            <a:avLst/>
          </a:prstGeom>
          <a:noFill/>
        </p:spPr>
        <p:txBody>
          <a:bodyPr wrap="square" rtlCol="0">
            <a:spAutoFit/>
          </a:bodyPr>
          <a:lstStyle/>
          <a:p>
            <a:r>
              <a:rPr lang="en-US" dirty="0"/>
              <a:t>Amezquita et al. </a:t>
            </a:r>
            <a:r>
              <a:rPr lang="en-US" i="1" dirty="0"/>
              <a:t>Nature Methods (</a:t>
            </a:r>
            <a:r>
              <a:rPr lang="en-US" dirty="0"/>
              <a:t>2019)</a:t>
            </a:r>
          </a:p>
        </p:txBody>
      </p:sp>
    </p:spTree>
    <p:extLst>
      <p:ext uri="{BB962C8B-B14F-4D97-AF65-F5344CB8AC3E}">
        <p14:creationId xmlns:p14="http://schemas.microsoft.com/office/powerpoint/2010/main" val="3029877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ant To Learn Coding? Check Out These Resources Recommended By Tech Experts">
            <a:extLst>
              <a:ext uri="{FF2B5EF4-FFF2-40B4-BE49-F238E27FC236}">
                <a16:creationId xmlns:a16="http://schemas.microsoft.com/office/drawing/2014/main" id="{DFDF9751-4B4B-F1A3-C072-81693A404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8D2D53-989F-97EF-7FF8-841300139694}"/>
              </a:ext>
            </a:extLst>
          </p:cNvPr>
          <p:cNvSpPr>
            <a:spLocks noGrp="1"/>
          </p:cNvSpPr>
          <p:nvPr>
            <p:ph type="title"/>
          </p:nvPr>
        </p:nvSpPr>
        <p:spPr>
          <a:xfrm>
            <a:off x="1229139" y="3182778"/>
            <a:ext cx="2985052" cy="492443"/>
          </a:xfrm>
        </p:spPr>
        <p:txBody>
          <a:bodyPr/>
          <a:lstStyle/>
          <a:p>
            <a:r>
              <a:rPr lang="en-US" dirty="0">
                <a:latin typeface="Arial" panose="020B0604020202020204" pitchFamily="34" charset="0"/>
                <a:ea typeface="Inter Variable Text" panose="02000503000000020004" pitchFamily="2" charset="0"/>
                <a:cs typeface="Arial" panose="020B0604020202020204" pitchFamily="34" charset="0"/>
              </a:rPr>
              <a:t>[Coding break]</a:t>
            </a:r>
          </a:p>
        </p:txBody>
      </p:sp>
    </p:spTree>
    <p:extLst>
      <p:ext uri="{BB962C8B-B14F-4D97-AF65-F5344CB8AC3E}">
        <p14:creationId xmlns:p14="http://schemas.microsoft.com/office/powerpoint/2010/main" val="3371886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D2D53-989F-97EF-7FF8-841300139694}"/>
              </a:ext>
            </a:extLst>
          </p:cNvPr>
          <p:cNvSpPr>
            <a:spLocks noGrp="1"/>
          </p:cNvSpPr>
          <p:nvPr>
            <p:ph type="title"/>
          </p:nvPr>
        </p:nvSpPr>
        <p:spPr>
          <a:xfrm>
            <a:off x="762000" y="1038700"/>
            <a:ext cx="4074584" cy="984885"/>
          </a:xfrm>
        </p:spPr>
        <p:txBody>
          <a:bodyPr/>
          <a:lstStyle/>
          <a:p>
            <a:r>
              <a:rPr lang="en-US" dirty="0">
                <a:latin typeface="Arial" panose="020B0604020202020204" pitchFamily="34" charset="0"/>
                <a:ea typeface="Inter Variable Text" panose="02000503000000020004" pitchFamily="2" charset="0"/>
                <a:cs typeface="Arial" panose="020B0604020202020204" pitchFamily="34" charset="0"/>
              </a:rPr>
              <a:t>[15 minutes break]</a:t>
            </a:r>
            <a:br>
              <a:rPr lang="en-US" dirty="0">
                <a:latin typeface="Arial" panose="020B0604020202020204" pitchFamily="34" charset="0"/>
                <a:ea typeface="Inter Variable Text" panose="02000503000000020004" pitchFamily="2" charset="0"/>
                <a:cs typeface="Arial" panose="020B0604020202020204" pitchFamily="34" charset="0"/>
              </a:rPr>
            </a:br>
            <a:r>
              <a:rPr lang="en-US" dirty="0">
                <a:latin typeface="Arial" panose="020B0604020202020204" pitchFamily="34" charset="0"/>
                <a:ea typeface="Inter Variable Text" panose="02000503000000020004" pitchFamily="2" charset="0"/>
                <a:cs typeface="Arial" panose="020B0604020202020204" pitchFamily="34" charset="0"/>
              </a:rPr>
              <a:t>10:35 – 10:50</a:t>
            </a:r>
          </a:p>
        </p:txBody>
      </p:sp>
    </p:spTree>
    <p:extLst>
      <p:ext uri="{BB962C8B-B14F-4D97-AF65-F5344CB8AC3E}">
        <p14:creationId xmlns:p14="http://schemas.microsoft.com/office/powerpoint/2010/main" val="3159117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C43C-379F-2C6D-1B2D-53AE86C92ED3}"/>
              </a:ext>
            </a:extLst>
          </p:cNvPr>
          <p:cNvSpPr>
            <a:spLocks noGrp="1"/>
          </p:cNvSpPr>
          <p:nvPr>
            <p:ph type="title"/>
          </p:nvPr>
        </p:nvSpPr>
        <p:spPr/>
        <p:txBody>
          <a:bodyPr/>
          <a:lstStyle/>
          <a:p>
            <a:r>
              <a:rPr lang="en-US" dirty="0"/>
              <a:t>Schedule</a:t>
            </a:r>
          </a:p>
        </p:txBody>
      </p:sp>
      <p:graphicFrame>
        <p:nvGraphicFramePr>
          <p:cNvPr id="4" name="Content Placeholder 2">
            <a:extLst>
              <a:ext uri="{FF2B5EF4-FFF2-40B4-BE49-F238E27FC236}">
                <a16:creationId xmlns:a16="http://schemas.microsoft.com/office/drawing/2014/main" id="{CD0A054C-EA38-9B3D-0AE3-D01677161A27}"/>
              </a:ext>
            </a:extLst>
          </p:cNvPr>
          <p:cNvGraphicFramePr>
            <a:graphicFrameLocks noGrp="1"/>
          </p:cNvGraphicFramePr>
          <p:nvPr>
            <p:ph sz="half" idx="2"/>
            <p:extLst>
              <p:ext uri="{D42A27DB-BD31-4B8C-83A1-F6EECF244321}">
                <p14:modId xmlns:p14="http://schemas.microsoft.com/office/powerpoint/2010/main" val="2509464649"/>
              </p:ext>
            </p:extLst>
          </p:nvPr>
        </p:nvGraphicFramePr>
        <p:xfrm>
          <a:off x="770467" y="1541190"/>
          <a:ext cx="10866750" cy="4624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9347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pPr lvl="0">
              <a:lnSpc>
                <a:spcPct val="100000"/>
              </a:lnSpc>
            </a:pPr>
            <a:r>
              <a:rPr lang="en-US" dirty="0"/>
              <a:t>Session 2: 11:20 – 12:30</a:t>
            </a:r>
          </a:p>
          <a:p>
            <a:endParaRPr lang="en-US" dirty="0"/>
          </a:p>
        </p:txBody>
      </p:sp>
      <p:sp>
        <p:nvSpPr>
          <p:cNvPr id="13" name="Text Placeholder 12">
            <a:extLst>
              <a:ext uri="{FF2B5EF4-FFF2-40B4-BE49-F238E27FC236}">
                <a16:creationId xmlns:a16="http://schemas.microsoft.com/office/drawing/2014/main" id="{CD1B7A35-FC9B-3B2A-6A37-EA93AFA09ED1}"/>
              </a:ext>
            </a:extLst>
          </p:cNvPr>
          <p:cNvSpPr>
            <a:spLocks noGrp="1"/>
          </p:cNvSpPr>
          <p:nvPr>
            <p:ph type="body" sz="quarter" idx="12"/>
          </p:nvPr>
        </p:nvSpPr>
        <p:spPr/>
        <p:txBody>
          <a:bodyPr/>
          <a:lstStyle/>
          <a:p>
            <a:r>
              <a:rPr lang="en-US" dirty="0"/>
              <a:t>Basics of single-cell annotation</a:t>
            </a:r>
          </a:p>
        </p:txBody>
      </p:sp>
    </p:spTree>
    <p:extLst>
      <p:ext uri="{BB962C8B-B14F-4D97-AF65-F5344CB8AC3E}">
        <p14:creationId xmlns:p14="http://schemas.microsoft.com/office/powerpoint/2010/main" val="377582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FCCCA6-B764-DC21-5E8F-10046B9365E4}"/>
              </a:ext>
            </a:extLst>
          </p:cNvPr>
          <p:cNvSpPr>
            <a:spLocks noGrp="1"/>
          </p:cNvSpPr>
          <p:nvPr>
            <p:ph type="title"/>
          </p:nvPr>
        </p:nvSpPr>
        <p:spPr/>
        <p:txBody>
          <a:bodyPr/>
          <a:lstStyle/>
          <a:p>
            <a:r>
              <a:rPr lang="en-US" dirty="0"/>
              <a:t>Sydney Precision Bioinformatics Data Science Centre</a:t>
            </a:r>
          </a:p>
        </p:txBody>
      </p:sp>
      <p:pic>
        <p:nvPicPr>
          <p:cNvPr id="7" name="Picture 6" descr="A group of people posing for the camera&#10;&#10;Description automatically generated">
            <a:extLst>
              <a:ext uri="{FF2B5EF4-FFF2-40B4-BE49-F238E27FC236}">
                <a16:creationId xmlns:a16="http://schemas.microsoft.com/office/drawing/2014/main" id="{30543D72-E7AC-EB59-BF54-7595549696EA}"/>
              </a:ext>
            </a:extLst>
          </p:cNvPr>
          <p:cNvPicPr>
            <a:picLocks noChangeAspect="1"/>
          </p:cNvPicPr>
          <p:nvPr/>
        </p:nvPicPr>
        <p:blipFill rotWithShape="1">
          <a:blip r:embed="rId2"/>
          <a:srcRect l="7491" t="7491" r="4023" b="4023"/>
          <a:stretch/>
        </p:blipFill>
        <p:spPr>
          <a:xfrm>
            <a:off x="770467" y="3070185"/>
            <a:ext cx="4258733" cy="3194050"/>
          </a:xfrm>
          <a:prstGeom prst="rect">
            <a:avLst/>
          </a:prstGeom>
        </p:spPr>
      </p:pic>
      <p:sp>
        <p:nvSpPr>
          <p:cNvPr id="9" name="TextBox 8">
            <a:extLst>
              <a:ext uri="{FF2B5EF4-FFF2-40B4-BE49-F238E27FC236}">
                <a16:creationId xmlns:a16="http://schemas.microsoft.com/office/drawing/2014/main" id="{B017AEE3-AE96-9C0E-773C-46F823EAF809}"/>
              </a:ext>
            </a:extLst>
          </p:cNvPr>
          <p:cNvSpPr txBox="1"/>
          <p:nvPr/>
        </p:nvSpPr>
        <p:spPr>
          <a:xfrm>
            <a:off x="770467" y="1533715"/>
            <a:ext cx="10651067" cy="1477328"/>
          </a:xfrm>
          <a:prstGeom prst="rect">
            <a:avLst/>
          </a:prstGeom>
          <a:noFill/>
        </p:spPr>
        <p:txBody>
          <a:bodyPr wrap="square">
            <a:spAutoFit/>
          </a:bodyPr>
          <a:lstStyle/>
          <a:p>
            <a:r>
              <a:rPr lang="en-AU" sz="1800" dirty="0">
                <a:ea typeface="ＭＳ Ｐゴシック"/>
              </a:rPr>
              <a:t>We share an interest in developing statistical and computational methodologies to tackle the foremost significant challenges posed by modern biology and medicine. </a:t>
            </a:r>
            <a:endParaRPr lang="en-US" dirty="0">
              <a:ea typeface="ＭＳ Ｐゴシック"/>
            </a:endParaRPr>
          </a:p>
          <a:p>
            <a:endParaRPr lang="en-AU" sz="1800" dirty="0">
              <a:ea typeface="ＭＳ Ｐゴシック"/>
            </a:endParaRPr>
          </a:p>
          <a:p>
            <a:r>
              <a:rPr lang="en-AU" dirty="0">
                <a:ea typeface="ＭＳ Ｐゴシック"/>
              </a:rPr>
              <a:t>Row 2: A/Prof. John Ormerod; Prof. Jean Yang; Prof. Samuel Mueller; Dr. Garth </a:t>
            </a:r>
            <a:r>
              <a:rPr lang="en-AU" dirty="0" err="1">
                <a:ea typeface="ＭＳ Ｐゴシック"/>
              </a:rPr>
              <a:t>Tarr</a:t>
            </a:r>
            <a:r>
              <a:rPr lang="en-AU" dirty="0">
                <a:ea typeface="ＭＳ Ｐゴシック"/>
              </a:rPr>
              <a:t>; Dr. Rachel Wang</a:t>
            </a:r>
          </a:p>
          <a:p>
            <a:r>
              <a:rPr lang="en-AU" dirty="0">
                <a:ea typeface="ＭＳ Ｐゴシック"/>
              </a:rPr>
              <a:t>Row 1: Dr. Ellis Patrick; A/Prof. Pengyi Yang</a:t>
            </a:r>
            <a:endParaRPr lang="en-US" dirty="0"/>
          </a:p>
        </p:txBody>
      </p:sp>
      <p:sp>
        <p:nvSpPr>
          <p:cNvPr id="12" name="TextBox 11">
            <a:extLst>
              <a:ext uri="{FF2B5EF4-FFF2-40B4-BE49-F238E27FC236}">
                <a16:creationId xmlns:a16="http://schemas.microsoft.com/office/drawing/2014/main" id="{AE24F234-2487-D315-F355-E3A26E2D69B6}"/>
              </a:ext>
            </a:extLst>
          </p:cNvPr>
          <p:cNvSpPr txBox="1"/>
          <p:nvPr/>
        </p:nvSpPr>
        <p:spPr>
          <a:xfrm>
            <a:off x="5232549" y="4356020"/>
            <a:ext cx="6098058" cy="1908215"/>
          </a:xfrm>
          <a:prstGeom prst="rect">
            <a:avLst/>
          </a:prstGeom>
          <a:noFill/>
        </p:spPr>
        <p:txBody>
          <a:bodyPr wrap="square">
            <a:spAutoFit/>
          </a:bodyPr>
          <a:lstStyle/>
          <a:p>
            <a:pPr>
              <a:spcBef>
                <a:spcPts val="400"/>
              </a:spcBef>
              <a:defRPr sz="1800"/>
            </a:pPr>
            <a:r>
              <a:rPr lang="en-AU" sz="1800" dirty="0">
                <a:ea typeface="ＭＳ Ｐゴシック"/>
              </a:rPr>
              <a:t>Find out more:</a:t>
            </a:r>
          </a:p>
          <a:p>
            <a:pPr>
              <a:spcBef>
                <a:spcPts val="400"/>
              </a:spcBef>
              <a:defRPr sz="1800"/>
            </a:pPr>
            <a:r>
              <a:rPr lang="en-AU" sz="1800" dirty="0">
                <a:solidFill>
                  <a:schemeClr val="accent1"/>
                </a:solidFill>
                <a:uFill>
                  <a:solidFill>
                    <a:schemeClr val="accent1"/>
                  </a:solidFill>
                </a:uFill>
                <a:ea typeface="ＭＳ Ｐゴシック"/>
                <a:hlinkClick r:id="rId3"/>
              </a:rPr>
              <a:t>https://www.sydney.edu.au/science/our-research/research-centres/sydney-precision-data-science-centre.html</a:t>
            </a:r>
            <a:endParaRPr lang="en-AU" sz="1800" dirty="0">
              <a:solidFill>
                <a:schemeClr val="accent1"/>
              </a:solidFill>
              <a:uFill>
                <a:solidFill>
                  <a:schemeClr val="accent1"/>
                </a:solidFill>
              </a:uFill>
              <a:ea typeface="ＭＳ Ｐゴシック"/>
            </a:endParaRPr>
          </a:p>
          <a:p>
            <a:pPr>
              <a:spcBef>
                <a:spcPts val="400"/>
              </a:spcBef>
              <a:defRPr sz="1800"/>
            </a:pPr>
            <a:r>
              <a:rPr lang="en-AU" sz="1800" dirty="0">
                <a:ea typeface="ＭＳ Ｐゴシック"/>
              </a:rPr>
              <a:t>Shiny apps: </a:t>
            </a:r>
            <a:r>
              <a:rPr lang="en-AU" sz="1800" dirty="0">
                <a:solidFill>
                  <a:schemeClr val="accent1"/>
                </a:solidFill>
                <a:uFill>
                  <a:solidFill>
                    <a:schemeClr val="accent1"/>
                  </a:solidFill>
                </a:uFill>
                <a:ea typeface="ＭＳ Ｐゴシック"/>
                <a:hlinkClick r:id="rId4"/>
              </a:rPr>
              <a:t>http://shiny.maths.usyd.edu.au/</a:t>
            </a:r>
            <a:endParaRPr lang="en-AU" sz="1800" dirty="0">
              <a:solidFill>
                <a:schemeClr val="accent1"/>
              </a:solidFill>
              <a:uFill>
                <a:solidFill>
                  <a:schemeClr val="accent1"/>
                </a:solidFill>
              </a:uFill>
              <a:ea typeface="ＭＳ Ｐゴシック"/>
            </a:endParaRPr>
          </a:p>
          <a:p>
            <a:pPr>
              <a:spcBef>
                <a:spcPts val="400"/>
              </a:spcBef>
              <a:defRPr sz="1800"/>
            </a:pPr>
            <a:r>
              <a:rPr lang="en-AU" sz="1800" dirty="0" err="1">
                <a:ea typeface="ＭＳ Ｐゴシック"/>
              </a:rPr>
              <a:t>Github</a:t>
            </a:r>
            <a:r>
              <a:rPr lang="en-AU" sz="1800" dirty="0">
                <a:ea typeface="ＭＳ Ｐゴシック"/>
              </a:rPr>
              <a:t>: </a:t>
            </a:r>
            <a:r>
              <a:rPr lang="en-AU" sz="1800" dirty="0">
                <a:solidFill>
                  <a:schemeClr val="accent1"/>
                </a:solidFill>
                <a:uFill>
                  <a:solidFill>
                    <a:schemeClr val="accent1"/>
                  </a:solidFill>
                </a:uFill>
                <a:ea typeface="ＭＳ Ｐゴシック"/>
                <a:hlinkClick r:id="rId5"/>
              </a:rPr>
              <a:t>https://github.com/SydneyBioX</a:t>
            </a:r>
          </a:p>
        </p:txBody>
      </p:sp>
    </p:spTree>
    <p:extLst>
      <p:ext uri="{BB962C8B-B14F-4D97-AF65-F5344CB8AC3E}">
        <p14:creationId xmlns:p14="http://schemas.microsoft.com/office/powerpoint/2010/main" val="3269413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DED2-BA02-0C47-875D-A7223A86A7A7}"/>
              </a:ext>
            </a:extLst>
          </p:cNvPr>
          <p:cNvSpPr>
            <a:spLocks noGrp="1"/>
          </p:cNvSpPr>
          <p:nvPr>
            <p:ph type="title"/>
          </p:nvPr>
        </p:nvSpPr>
        <p:spPr>
          <a:xfrm>
            <a:off x="770467" y="982131"/>
            <a:ext cx="10651067" cy="492443"/>
          </a:xfrm>
        </p:spPr>
        <p:txBody>
          <a:bodyPr/>
          <a:lstStyle/>
          <a:p>
            <a:r>
              <a:rPr lang="en-US" sz="3200" dirty="0"/>
              <a:t>Definition of ‘cell type’</a:t>
            </a:r>
          </a:p>
        </p:txBody>
      </p:sp>
      <p:sp>
        <p:nvSpPr>
          <p:cNvPr id="3" name="Content Placeholder 2">
            <a:extLst>
              <a:ext uri="{FF2B5EF4-FFF2-40B4-BE49-F238E27FC236}">
                <a16:creationId xmlns:a16="http://schemas.microsoft.com/office/drawing/2014/main" id="{377457AF-A9AD-7847-9206-14CFFA77CB81}"/>
              </a:ext>
            </a:extLst>
          </p:cNvPr>
          <p:cNvSpPr>
            <a:spLocks noGrp="1"/>
          </p:cNvSpPr>
          <p:nvPr>
            <p:ph sz="half" idx="1"/>
          </p:nvPr>
        </p:nvSpPr>
        <p:spPr>
          <a:xfrm>
            <a:off x="770467" y="1947199"/>
            <a:ext cx="5065643" cy="3847313"/>
          </a:xfrm>
        </p:spPr>
        <p:txBody>
          <a:bodyPr>
            <a:noAutofit/>
          </a:bodyPr>
          <a:lstStyle/>
          <a:p>
            <a:r>
              <a:rPr lang="en-US" sz="2200" b="1" dirty="0">
                <a:solidFill>
                  <a:schemeClr val="tx1"/>
                </a:solidFill>
              </a:rPr>
              <a:t>Cell annotation </a:t>
            </a:r>
            <a:r>
              <a:rPr lang="en-US" sz="2200" dirty="0">
                <a:solidFill>
                  <a:schemeClr val="tx1"/>
                </a:solidFill>
              </a:rPr>
              <a:t>broadly refers to all procedures that aim to identify the identity and/or state of cells, as well as the relationship between cells.</a:t>
            </a:r>
          </a:p>
          <a:p>
            <a:endParaRPr lang="en-US" sz="2200" dirty="0">
              <a:solidFill>
                <a:schemeClr val="tx1"/>
              </a:solidFill>
            </a:endParaRPr>
          </a:p>
          <a:p>
            <a:r>
              <a:rPr lang="en-GB" sz="2200" dirty="0">
                <a:solidFill>
                  <a:schemeClr val="tx1"/>
                </a:solidFill>
              </a:rPr>
              <a:t>Cell identity is a cumulation of the past, present and future of a cell with transcriptional activation of cell identity genes are the starting point to forming complex signalling networks that form the phenotype</a:t>
            </a:r>
          </a:p>
        </p:txBody>
      </p:sp>
      <p:pic>
        <p:nvPicPr>
          <p:cNvPr id="5" name="Google Shape;78;p16">
            <a:extLst>
              <a:ext uri="{FF2B5EF4-FFF2-40B4-BE49-F238E27FC236}">
                <a16:creationId xmlns:a16="http://schemas.microsoft.com/office/drawing/2014/main" id="{F6AE363A-2313-A242-90B4-1639A639B537}"/>
              </a:ext>
            </a:extLst>
          </p:cNvPr>
          <p:cNvPicPr preferRelativeResize="0"/>
          <p:nvPr/>
        </p:nvPicPr>
        <p:blipFill>
          <a:blip r:embed="rId3">
            <a:alphaModFix/>
          </a:blip>
          <a:stretch>
            <a:fillRect/>
          </a:stretch>
        </p:blipFill>
        <p:spPr>
          <a:xfrm>
            <a:off x="6663745" y="1609269"/>
            <a:ext cx="4278501" cy="4294133"/>
          </a:xfrm>
          <a:prstGeom prst="rect">
            <a:avLst/>
          </a:prstGeom>
          <a:noFill/>
          <a:ln>
            <a:noFill/>
          </a:ln>
        </p:spPr>
      </p:pic>
      <p:sp>
        <p:nvSpPr>
          <p:cNvPr id="6" name="Google Shape;81;p16">
            <a:extLst>
              <a:ext uri="{FF2B5EF4-FFF2-40B4-BE49-F238E27FC236}">
                <a16:creationId xmlns:a16="http://schemas.microsoft.com/office/drawing/2014/main" id="{04EF8992-37FE-D043-9E80-EA735912D7CF}"/>
              </a:ext>
            </a:extLst>
          </p:cNvPr>
          <p:cNvSpPr txBox="1"/>
          <p:nvPr/>
        </p:nvSpPr>
        <p:spPr>
          <a:xfrm>
            <a:off x="8538479" y="6038097"/>
            <a:ext cx="3357923" cy="523180"/>
          </a:xfrm>
          <a:prstGeom prst="rect">
            <a:avLst/>
          </a:prstGeom>
          <a:solidFill>
            <a:schemeClr val="bg1"/>
          </a:solidFill>
          <a:ln>
            <a:noFill/>
          </a:ln>
        </p:spPr>
        <p:txBody>
          <a:bodyPr spcFirstLastPara="1" wrap="square" lIns="121900" tIns="121900" rIns="121900" bIns="121900" anchor="t" anchorCtr="0">
            <a:spAutoFit/>
          </a:bodyPr>
          <a:lstStyle/>
          <a:p>
            <a:pPr algn="l" rtl="0"/>
            <a:r>
              <a:rPr lang="en-GB" dirty="0">
                <a:latin typeface="Arial" panose="020B0604020202020204" pitchFamily="34" charset="0"/>
                <a:cs typeface="Arial" panose="020B0604020202020204" pitchFamily="34" charset="0"/>
              </a:rPr>
              <a:t>Morris, S. </a:t>
            </a:r>
            <a:r>
              <a:rPr lang="en-GB" i="1" dirty="0">
                <a:latin typeface="Arial" panose="020B0604020202020204" pitchFamily="34" charset="0"/>
                <a:cs typeface="Arial" panose="020B0604020202020204" pitchFamily="34" charset="0"/>
              </a:rPr>
              <a:t>Development</a:t>
            </a:r>
            <a:r>
              <a:rPr lang="en-GB" dirty="0">
                <a:latin typeface="Arial" panose="020B0604020202020204" pitchFamily="34" charset="0"/>
                <a:cs typeface="Arial" panose="020B0604020202020204" pitchFamily="34" charset="0"/>
              </a:rPr>
              <a:t> (2019)</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962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617621" y="914816"/>
            <a:ext cx="11360800" cy="726196"/>
          </a:xfrm>
          <a:prstGeom prst="rect">
            <a:avLst/>
          </a:prstGeom>
        </p:spPr>
        <p:txBody>
          <a:bodyPr spcFirstLastPara="1" wrap="square" lIns="121900" tIns="121900" rIns="121900" bIns="121900" anchor="t" anchorCtr="0">
            <a:noAutofit/>
          </a:bodyPr>
          <a:lstStyle/>
          <a:p>
            <a:pPr algn="l" rtl="0"/>
            <a:r>
              <a:rPr lang="en-GB" sz="3200" dirty="0"/>
              <a:t>Cells experience multiple biological contexts that shape its identity</a:t>
            </a:r>
            <a:endParaRPr sz="3200" dirty="0"/>
          </a:p>
        </p:txBody>
      </p:sp>
      <p:sp>
        <p:nvSpPr>
          <p:cNvPr id="88" name="Google Shape;88;p17"/>
          <p:cNvSpPr txBox="1"/>
          <p:nvPr/>
        </p:nvSpPr>
        <p:spPr>
          <a:xfrm>
            <a:off x="7593497" y="6103266"/>
            <a:ext cx="4408006" cy="523180"/>
          </a:xfrm>
          <a:prstGeom prst="rect">
            <a:avLst/>
          </a:prstGeom>
          <a:solidFill>
            <a:schemeClr val="bg1"/>
          </a:solidFill>
          <a:ln>
            <a:noFill/>
          </a:ln>
        </p:spPr>
        <p:txBody>
          <a:bodyPr spcFirstLastPara="1" wrap="square" lIns="121900" tIns="121900" rIns="121900" bIns="121900" anchor="t" anchorCtr="0">
            <a:spAutoFit/>
          </a:bodyPr>
          <a:lstStyle/>
          <a:p>
            <a:pPr algn="l" rtl="0"/>
            <a:r>
              <a:rPr lang="en-GB" dirty="0">
                <a:latin typeface="Arial" panose="020B0604020202020204" pitchFamily="34" charset="0"/>
                <a:cs typeface="Arial" panose="020B0604020202020204" pitchFamily="34" charset="0"/>
              </a:rPr>
              <a:t>Wagner et al. </a:t>
            </a:r>
            <a:r>
              <a:rPr lang="en-GB" i="1" dirty="0">
                <a:latin typeface="Arial" panose="020B0604020202020204" pitchFamily="34" charset="0"/>
                <a:cs typeface="Arial" panose="020B0604020202020204" pitchFamily="34" charset="0"/>
              </a:rPr>
              <a:t>Nat. Biotechnology </a:t>
            </a:r>
            <a:r>
              <a:rPr lang="en-GB" dirty="0">
                <a:latin typeface="Arial" panose="020B0604020202020204" pitchFamily="34" charset="0"/>
                <a:cs typeface="Arial" panose="020B0604020202020204" pitchFamily="34" charset="0"/>
              </a:rPr>
              <a:t>(2016)</a:t>
            </a:r>
            <a:endParaRPr dirty="0">
              <a:latin typeface="Arial" panose="020B0604020202020204" pitchFamily="34" charset="0"/>
              <a:cs typeface="Arial" panose="020B0604020202020204" pitchFamily="34" charset="0"/>
            </a:endParaRPr>
          </a:p>
        </p:txBody>
      </p:sp>
      <p:pic>
        <p:nvPicPr>
          <p:cNvPr id="3" name="Picture 2" descr="Chart&#10;&#10;Description automatically generated with medium confidence">
            <a:extLst>
              <a:ext uri="{FF2B5EF4-FFF2-40B4-BE49-F238E27FC236}">
                <a16:creationId xmlns:a16="http://schemas.microsoft.com/office/drawing/2014/main" id="{7198FCCD-E861-1549-B8D4-5EB06805749F}"/>
              </a:ext>
            </a:extLst>
          </p:cNvPr>
          <p:cNvPicPr>
            <a:picLocks noChangeAspect="1"/>
          </p:cNvPicPr>
          <p:nvPr/>
        </p:nvPicPr>
        <p:blipFill>
          <a:blip r:embed="rId3"/>
          <a:stretch>
            <a:fillRect/>
          </a:stretch>
        </p:blipFill>
        <p:spPr>
          <a:xfrm>
            <a:off x="617621" y="1961534"/>
            <a:ext cx="10956757" cy="295893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8F8BC8-A85A-12A3-3D46-9756A7356AA5}"/>
              </a:ext>
            </a:extLst>
          </p:cNvPr>
          <p:cNvSpPr>
            <a:spLocks noGrp="1"/>
          </p:cNvSpPr>
          <p:nvPr>
            <p:ph type="title"/>
          </p:nvPr>
        </p:nvSpPr>
        <p:spPr>
          <a:xfrm>
            <a:off x="770467" y="982131"/>
            <a:ext cx="10651067" cy="492443"/>
          </a:xfrm>
        </p:spPr>
        <p:txBody>
          <a:bodyPr/>
          <a:lstStyle/>
          <a:p>
            <a:r>
              <a:rPr lang="en-US" dirty="0"/>
              <a:t>Some questions on </a:t>
            </a:r>
            <a:r>
              <a:rPr lang="en-US" dirty="0" err="1"/>
              <a:t>characterising</a:t>
            </a:r>
            <a:r>
              <a:rPr lang="en-US" dirty="0"/>
              <a:t> cell types in the dataset</a:t>
            </a:r>
          </a:p>
        </p:txBody>
      </p:sp>
      <p:graphicFrame>
        <p:nvGraphicFramePr>
          <p:cNvPr id="6" name="Table 6">
            <a:extLst>
              <a:ext uri="{FF2B5EF4-FFF2-40B4-BE49-F238E27FC236}">
                <a16:creationId xmlns:a16="http://schemas.microsoft.com/office/drawing/2014/main" id="{319B2D00-DDC2-A37A-9CC9-FB3300119FB4}"/>
              </a:ext>
            </a:extLst>
          </p:cNvPr>
          <p:cNvGraphicFramePr>
            <a:graphicFrameLocks noGrp="1"/>
          </p:cNvGraphicFramePr>
          <p:nvPr>
            <p:extLst>
              <p:ext uri="{D42A27DB-BD31-4B8C-83A1-F6EECF244321}">
                <p14:modId xmlns:p14="http://schemas.microsoft.com/office/powerpoint/2010/main" val="2294087254"/>
              </p:ext>
            </p:extLst>
          </p:nvPr>
        </p:nvGraphicFramePr>
        <p:xfrm>
          <a:off x="770467" y="1741978"/>
          <a:ext cx="10560142" cy="4260880"/>
        </p:xfrm>
        <a:graphic>
          <a:graphicData uri="http://schemas.openxmlformats.org/drawingml/2006/table">
            <a:tbl>
              <a:tblPr firstRow="1" bandRow="1">
                <a:tableStyleId>{5C22544A-7EE6-4342-B048-85BDC9FD1C3A}</a:tableStyleId>
              </a:tblPr>
              <a:tblGrid>
                <a:gridCol w="5640272">
                  <a:extLst>
                    <a:ext uri="{9D8B030D-6E8A-4147-A177-3AD203B41FA5}">
                      <a16:colId xmlns:a16="http://schemas.microsoft.com/office/drawing/2014/main" val="3727617392"/>
                    </a:ext>
                  </a:extLst>
                </a:gridCol>
                <a:gridCol w="4919870">
                  <a:extLst>
                    <a:ext uri="{9D8B030D-6E8A-4147-A177-3AD203B41FA5}">
                      <a16:colId xmlns:a16="http://schemas.microsoft.com/office/drawing/2014/main" val="4269881720"/>
                    </a:ext>
                  </a:extLst>
                </a:gridCol>
              </a:tblGrid>
              <a:tr h="559062">
                <a:tc>
                  <a:txBody>
                    <a:bodyPr/>
                    <a:lstStyle/>
                    <a:p>
                      <a:r>
                        <a:rPr lang="en-US" dirty="0"/>
                        <a:t>Questions</a:t>
                      </a:r>
                    </a:p>
                  </a:txBody>
                  <a:tcPr/>
                </a:tc>
                <a:tc>
                  <a:txBody>
                    <a:bodyPr/>
                    <a:lstStyle/>
                    <a:p>
                      <a:r>
                        <a:rPr lang="en-US" dirty="0"/>
                        <a:t>Analytical approach</a:t>
                      </a:r>
                    </a:p>
                  </a:txBody>
                  <a:tcPr/>
                </a:tc>
                <a:extLst>
                  <a:ext uri="{0D108BD9-81ED-4DB2-BD59-A6C34878D82A}">
                    <a16:rowId xmlns:a16="http://schemas.microsoft.com/office/drawing/2014/main" val="741128686"/>
                  </a:ext>
                </a:extLst>
              </a:tr>
              <a:tr h="559062">
                <a:tc>
                  <a:txBody>
                    <a:bodyPr/>
                    <a:lstStyle/>
                    <a:p>
                      <a:r>
                        <a:rPr lang="en-AU" b="0" i="0" dirty="0">
                          <a:solidFill>
                            <a:schemeClr val="dk1"/>
                          </a:solidFill>
                          <a:effectLst/>
                          <a:latin typeface="+mn-lt"/>
                          <a:ea typeface="+mn-ea"/>
                          <a:cs typeface="+mn-cs"/>
                        </a:rPr>
                        <a:t>What are the cell types present in the dataset?</a:t>
                      </a:r>
                    </a:p>
                  </a:txBody>
                  <a:tcPr/>
                </a:tc>
                <a:tc>
                  <a:txBody>
                    <a:bodyPr/>
                    <a:lstStyle/>
                    <a:p>
                      <a:r>
                        <a:rPr lang="en-US" dirty="0"/>
                        <a:t>Clustering or classification of cells</a:t>
                      </a:r>
                    </a:p>
                  </a:txBody>
                  <a:tcPr/>
                </a:tc>
                <a:extLst>
                  <a:ext uri="{0D108BD9-81ED-4DB2-BD59-A6C34878D82A}">
                    <a16:rowId xmlns:a16="http://schemas.microsoft.com/office/drawing/2014/main" val="2908424885"/>
                  </a:ext>
                </a:extLst>
              </a:tr>
              <a:tr h="733233">
                <a:tc>
                  <a:txBody>
                    <a:bodyPr/>
                    <a:lstStyle/>
                    <a:p>
                      <a:r>
                        <a:rPr lang="en-AU" b="0" i="0" dirty="0">
                          <a:solidFill>
                            <a:schemeClr val="dk1"/>
                          </a:solidFill>
                          <a:effectLst/>
                          <a:latin typeface="+mn-lt"/>
                          <a:ea typeface="+mn-ea"/>
                          <a:cs typeface="+mn-cs"/>
                        </a:rPr>
                        <a:t>What are the marker genes that define my cell types?</a:t>
                      </a:r>
                    </a:p>
                  </a:txBody>
                  <a:tcPr/>
                </a:tc>
                <a:tc>
                  <a:txBody>
                    <a:bodyPr/>
                    <a:lstStyle/>
                    <a:p>
                      <a:r>
                        <a:rPr lang="en-US" dirty="0"/>
                        <a:t>Dimensionality reduction</a:t>
                      </a:r>
                    </a:p>
                    <a:p>
                      <a:r>
                        <a:rPr lang="en-US" dirty="0"/>
                        <a:t>Feature selection to find cell identity genes</a:t>
                      </a:r>
                    </a:p>
                  </a:txBody>
                  <a:tcPr/>
                </a:tc>
                <a:extLst>
                  <a:ext uri="{0D108BD9-81ED-4DB2-BD59-A6C34878D82A}">
                    <a16:rowId xmlns:a16="http://schemas.microsoft.com/office/drawing/2014/main" val="3540206235"/>
                  </a:ext>
                </a:extLst>
              </a:tr>
              <a:tr h="722283">
                <a:tc>
                  <a:txBody>
                    <a:bodyPr/>
                    <a:lstStyle/>
                    <a:p>
                      <a:r>
                        <a:rPr lang="en-AU" b="0" i="0" dirty="0">
                          <a:solidFill>
                            <a:schemeClr val="dk1"/>
                          </a:solidFill>
                          <a:effectLst/>
                          <a:latin typeface="+mn-lt"/>
                          <a:ea typeface="+mn-ea"/>
                          <a:cs typeface="+mn-cs"/>
                        </a:rPr>
                        <a:t>Does my dataset have temporal features or model continuous biological processes?</a:t>
                      </a:r>
                    </a:p>
                  </a:txBody>
                  <a:tcPr/>
                </a:tc>
                <a:tc>
                  <a:txBody>
                    <a:bodyPr/>
                    <a:lstStyle/>
                    <a:p>
                      <a:r>
                        <a:rPr lang="en-US" dirty="0"/>
                        <a:t>Trajectory analysis</a:t>
                      </a:r>
                    </a:p>
                  </a:txBody>
                  <a:tcPr/>
                </a:tc>
                <a:extLst>
                  <a:ext uri="{0D108BD9-81ED-4DB2-BD59-A6C34878D82A}">
                    <a16:rowId xmlns:a16="http://schemas.microsoft.com/office/drawing/2014/main" val="334606273"/>
                  </a:ext>
                </a:extLst>
              </a:tr>
              <a:tr h="722283">
                <a:tc>
                  <a:txBody>
                    <a:bodyPr/>
                    <a:lstStyle/>
                    <a:p>
                      <a:r>
                        <a:rPr lang="en-AU" b="0" i="0" dirty="0">
                          <a:solidFill>
                            <a:schemeClr val="dk1"/>
                          </a:solidFill>
                          <a:effectLst/>
                          <a:latin typeface="+mn-lt"/>
                          <a:ea typeface="+mn-ea"/>
                          <a:cs typeface="+mn-cs"/>
                        </a:rPr>
                        <a:t>What ligand-receptor interactions are happening between the cells?</a:t>
                      </a:r>
                    </a:p>
                  </a:txBody>
                  <a:tcPr/>
                </a:tc>
                <a:tc>
                  <a:txBody>
                    <a:bodyPr/>
                    <a:lstStyle/>
                    <a:p>
                      <a:r>
                        <a:rPr lang="en-US" dirty="0"/>
                        <a:t>Cell-cell communication (</a:t>
                      </a:r>
                      <a:r>
                        <a:rPr lang="en-US" dirty="0" err="1"/>
                        <a:t>CiteFuse</a:t>
                      </a:r>
                      <a:r>
                        <a:rPr lang="en-US" dirty="0"/>
                        <a:t>)</a:t>
                      </a:r>
                    </a:p>
                  </a:txBody>
                  <a:tcPr/>
                </a:tc>
                <a:extLst>
                  <a:ext uri="{0D108BD9-81ED-4DB2-BD59-A6C34878D82A}">
                    <a16:rowId xmlns:a16="http://schemas.microsoft.com/office/drawing/2014/main" val="958793195"/>
                  </a:ext>
                </a:extLst>
              </a:tr>
              <a:tr h="964957">
                <a:tc>
                  <a:txBody>
                    <a:bodyPr/>
                    <a:lstStyle/>
                    <a:p>
                      <a:r>
                        <a:rPr lang="en-AU" b="0" i="0" dirty="0">
                          <a:solidFill>
                            <a:schemeClr val="dk1"/>
                          </a:solidFill>
                          <a:effectLst/>
                          <a:latin typeface="+mn-lt"/>
                          <a:ea typeface="+mn-ea"/>
                          <a:cs typeface="+mn-cs"/>
                        </a:rPr>
                        <a:t>What do multiple modalities reveal about cell identity?</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Integration of </a:t>
                      </a:r>
                      <a:r>
                        <a:rPr lang="en-US" dirty="0" err="1"/>
                        <a:t>scRNA</a:t>
                      </a:r>
                      <a:r>
                        <a:rPr lang="en-US" dirty="0"/>
                        <a:t>-seq and </a:t>
                      </a:r>
                      <a:r>
                        <a:rPr lang="en-US" dirty="0" err="1"/>
                        <a:t>scATAC</a:t>
                      </a:r>
                      <a:r>
                        <a:rPr lang="en-US" dirty="0"/>
                        <a:t>-seq</a:t>
                      </a:r>
                    </a:p>
                  </a:txBody>
                  <a:tcPr/>
                </a:tc>
                <a:extLst>
                  <a:ext uri="{0D108BD9-81ED-4DB2-BD59-A6C34878D82A}">
                    <a16:rowId xmlns:a16="http://schemas.microsoft.com/office/drawing/2014/main" val="1866613442"/>
                  </a:ext>
                </a:extLst>
              </a:tr>
            </a:tbl>
          </a:graphicData>
        </a:graphic>
      </p:graphicFrame>
    </p:spTree>
    <p:extLst>
      <p:ext uri="{BB962C8B-B14F-4D97-AF65-F5344CB8AC3E}">
        <p14:creationId xmlns:p14="http://schemas.microsoft.com/office/powerpoint/2010/main" val="4174368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8F8BC8-A85A-12A3-3D46-9756A7356AA5}"/>
              </a:ext>
            </a:extLst>
          </p:cNvPr>
          <p:cNvSpPr>
            <a:spLocks noGrp="1"/>
          </p:cNvSpPr>
          <p:nvPr>
            <p:ph type="title"/>
          </p:nvPr>
        </p:nvSpPr>
        <p:spPr>
          <a:xfrm>
            <a:off x="770467" y="982131"/>
            <a:ext cx="10651067" cy="492443"/>
          </a:xfrm>
        </p:spPr>
        <p:txBody>
          <a:bodyPr/>
          <a:lstStyle/>
          <a:p>
            <a:r>
              <a:rPr lang="en-US" dirty="0"/>
              <a:t>Some questions on </a:t>
            </a:r>
            <a:r>
              <a:rPr lang="en-US" dirty="0" err="1"/>
              <a:t>characterising</a:t>
            </a:r>
            <a:r>
              <a:rPr lang="en-US" dirty="0"/>
              <a:t> cell types in the dataset</a:t>
            </a:r>
          </a:p>
        </p:txBody>
      </p:sp>
      <p:graphicFrame>
        <p:nvGraphicFramePr>
          <p:cNvPr id="6" name="Table 6">
            <a:extLst>
              <a:ext uri="{FF2B5EF4-FFF2-40B4-BE49-F238E27FC236}">
                <a16:creationId xmlns:a16="http://schemas.microsoft.com/office/drawing/2014/main" id="{319B2D00-DDC2-A37A-9CC9-FB3300119FB4}"/>
              </a:ext>
            </a:extLst>
          </p:cNvPr>
          <p:cNvGraphicFramePr>
            <a:graphicFrameLocks noGrp="1"/>
          </p:cNvGraphicFramePr>
          <p:nvPr>
            <p:extLst>
              <p:ext uri="{D42A27DB-BD31-4B8C-83A1-F6EECF244321}">
                <p14:modId xmlns:p14="http://schemas.microsoft.com/office/powerpoint/2010/main" val="3238137595"/>
              </p:ext>
            </p:extLst>
          </p:nvPr>
        </p:nvGraphicFramePr>
        <p:xfrm>
          <a:off x="770467" y="1741979"/>
          <a:ext cx="10560142" cy="2573640"/>
        </p:xfrm>
        <a:graphic>
          <a:graphicData uri="http://schemas.openxmlformats.org/drawingml/2006/table">
            <a:tbl>
              <a:tblPr firstRow="1" bandRow="1">
                <a:tableStyleId>{5C22544A-7EE6-4342-B048-85BDC9FD1C3A}</a:tableStyleId>
              </a:tblPr>
              <a:tblGrid>
                <a:gridCol w="5640272">
                  <a:extLst>
                    <a:ext uri="{9D8B030D-6E8A-4147-A177-3AD203B41FA5}">
                      <a16:colId xmlns:a16="http://schemas.microsoft.com/office/drawing/2014/main" val="3727617392"/>
                    </a:ext>
                  </a:extLst>
                </a:gridCol>
                <a:gridCol w="4919870">
                  <a:extLst>
                    <a:ext uri="{9D8B030D-6E8A-4147-A177-3AD203B41FA5}">
                      <a16:colId xmlns:a16="http://schemas.microsoft.com/office/drawing/2014/main" val="4269881720"/>
                    </a:ext>
                  </a:extLst>
                </a:gridCol>
              </a:tblGrid>
              <a:tr h="559062">
                <a:tc>
                  <a:txBody>
                    <a:bodyPr/>
                    <a:lstStyle/>
                    <a:p>
                      <a:r>
                        <a:rPr lang="en-US" dirty="0"/>
                        <a:t>Questions</a:t>
                      </a:r>
                    </a:p>
                  </a:txBody>
                  <a:tcPr/>
                </a:tc>
                <a:tc>
                  <a:txBody>
                    <a:bodyPr/>
                    <a:lstStyle/>
                    <a:p>
                      <a:r>
                        <a:rPr lang="en-US" dirty="0"/>
                        <a:t>Analytical approach</a:t>
                      </a:r>
                    </a:p>
                  </a:txBody>
                  <a:tcPr/>
                </a:tc>
                <a:extLst>
                  <a:ext uri="{0D108BD9-81ED-4DB2-BD59-A6C34878D82A}">
                    <a16:rowId xmlns:a16="http://schemas.microsoft.com/office/drawing/2014/main" val="741128686"/>
                  </a:ext>
                </a:extLst>
              </a:tr>
              <a:tr h="559062">
                <a:tc>
                  <a:txBody>
                    <a:bodyPr/>
                    <a:lstStyle/>
                    <a:p>
                      <a:r>
                        <a:rPr lang="en-AU" b="0" i="0" dirty="0">
                          <a:solidFill>
                            <a:schemeClr val="dk1"/>
                          </a:solidFill>
                          <a:effectLst/>
                          <a:latin typeface="+mn-lt"/>
                          <a:ea typeface="+mn-ea"/>
                          <a:cs typeface="+mn-cs"/>
                        </a:rPr>
                        <a:t>What are the cell types present in the dataset?</a:t>
                      </a:r>
                    </a:p>
                  </a:txBody>
                  <a:tcPr/>
                </a:tc>
                <a:tc>
                  <a:txBody>
                    <a:bodyPr/>
                    <a:lstStyle/>
                    <a:p>
                      <a:r>
                        <a:rPr lang="en-US" dirty="0"/>
                        <a:t>Clustering or classification of cells</a:t>
                      </a:r>
                    </a:p>
                  </a:txBody>
                  <a:tcPr/>
                </a:tc>
                <a:extLst>
                  <a:ext uri="{0D108BD9-81ED-4DB2-BD59-A6C34878D82A}">
                    <a16:rowId xmlns:a16="http://schemas.microsoft.com/office/drawing/2014/main" val="2908424885"/>
                  </a:ext>
                </a:extLst>
              </a:tr>
              <a:tr h="733233">
                <a:tc>
                  <a:txBody>
                    <a:bodyPr/>
                    <a:lstStyle/>
                    <a:p>
                      <a:r>
                        <a:rPr lang="en-AU" b="0" i="0" dirty="0">
                          <a:solidFill>
                            <a:schemeClr val="dk1"/>
                          </a:solidFill>
                          <a:effectLst/>
                          <a:latin typeface="+mn-lt"/>
                          <a:ea typeface="+mn-ea"/>
                          <a:cs typeface="+mn-cs"/>
                        </a:rPr>
                        <a:t>What are the marker genes that define my cell types?</a:t>
                      </a:r>
                    </a:p>
                  </a:txBody>
                  <a:tcPr/>
                </a:tc>
                <a:tc>
                  <a:txBody>
                    <a:bodyPr/>
                    <a:lstStyle/>
                    <a:p>
                      <a:r>
                        <a:rPr lang="en-US" dirty="0"/>
                        <a:t>Dimensionality reduction</a:t>
                      </a:r>
                    </a:p>
                    <a:p>
                      <a:r>
                        <a:rPr lang="en-US" dirty="0"/>
                        <a:t>Feature selection to find cell identity genes</a:t>
                      </a:r>
                    </a:p>
                  </a:txBody>
                  <a:tcPr/>
                </a:tc>
                <a:extLst>
                  <a:ext uri="{0D108BD9-81ED-4DB2-BD59-A6C34878D82A}">
                    <a16:rowId xmlns:a16="http://schemas.microsoft.com/office/drawing/2014/main" val="3540206235"/>
                  </a:ext>
                </a:extLst>
              </a:tr>
              <a:tr h="722283">
                <a:tc>
                  <a:txBody>
                    <a:bodyPr/>
                    <a:lstStyle/>
                    <a:p>
                      <a:r>
                        <a:rPr lang="en-AU" b="0" i="0" dirty="0">
                          <a:solidFill>
                            <a:schemeClr val="dk1"/>
                          </a:solidFill>
                          <a:effectLst/>
                          <a:latin typeface="+mn-lt"/>
                          <a:ea typeface="+mn-ea"/>
                          <a:cs typeface="+mn-cs"/>
                        </a:rPr>
                        <a:t>Does my dataset have temporal features or model continuous biological processes?</a:t>
                      </a:r>
                    </a:p>
                  </a:txBody>
                  <a:tcPr/>
                </a:tc>
                <a:tc>
                  <a:txBody>
                    <a:bodyPr/>
                    <a:lstStyle/>
                    <a:p>
                      <a:r>
                        <a:rPr lang="en-US" dirty="0"/>
                        <a:t>Trajectory analysis</a:t>
                      </a:r>
                    </a:p>
                  </a:txBody>
                  <a:tcPr/>
                </a:tc>
                <a:extLst>
                  <a:ext uri="{0D108BD9-81ED-4DB2-BD59-A6C34878D82A}">
                    <a16:rowId xmlns:a16="http://schemas.microsoft.com/office/drawing/2014/main" val="334606273"/>
                  </a:ext>
                </a:extLst>
              </a:tr>
            </a:tbl>
          </a:graphicData>
        </a:graphic>
      </p:graphicFrame>
    </p:spTree>
    <p:extLst>
      <p:ext uri="{BB962C8B-B14F-4D97-AF65-F5344CB8AC3E}">
        <p14:creationId xmlns:p14="http://schemas.microsoft.com/office/powerpoint/2010/main" val="2383575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ell type&#10;&#10;Description automatically generated">
            <a:extLst>
              <a:ext uri="{FF2B5EF4-FFF2-40B4-BE49-F238E27FC236}">
                <a16:creationId xmlns:a16="http://schemas.microsoft.com/office/drawing/2014/main" id="{C01F8C16-084D-E4C2-4934-5DF10E5B56DA}"/>
              </a:ext>
            </a:extLst>
          </p:cNvPr>
          <p:cNvPicPr>
            <a:picLocks noChangeAspect="1"/>
          </p:cNvPicPr>
          <p:nvPr/>
        </p:nvPicPr>
        <p:blipFill>
          <a:blip r:embed="rId3"/>
          <a:stretch>
            <a:fillRect/>
          </a:stretch>
        </p:blipFill>
        <p:spPr>
          <a:xfrm>
            <a:off x="4110029" y="279400"/>
            <a:ext cx="7404100" cy="6299200"/>
          </a:xfrm>
          <a:prstGeom prst="rect">
            <a:avLst/>
          </a:prstGeom>
        </p:spPr>
      </p:pic>
      <p:sp>
        <p:nvSpPr>
          <p:cNvPr id="2" name="Title 1">
            <a:extLst>
              <a:ext uri="{FF2B5EF4-FFF2-40B4-BE49-F238E27FC236}">
                <a16:creationId xmlns:a16="http://schemas.microsoft.com/office/drawing/2014/main" id="{582B4257-06CF-10B0-8573-3765F4E6D0ED}"/>
              </a:ext>
            </a:extLst>
          </p:cNvPr>
          <p:cNvSpPr>
            <a:spLocks noGrp="1"/>
          </p:cNvSpPr>
          <p:nvPr>
            <p:ph type="title"/>
          </p:nvPr>
        </p:nvSpPr>
        <p:spPr>
          <a:xfrm>
            <a:off x="770468" y="982131"/>
            <a:ext cx="4059950" cy="984885"/>
          </a:xfrm>
        </p:spPr>
        <p:txBody>
          <a:bodyPr/>
          <a:lstStyle/>
          <a:p>
            <a:r>
              <a:rPr lang="en-US" dirty="0"/>
              <a:t>Workshop Overview (Day 1)</a:t>
            </a:r>
          </a:p>
        </p:txBody>
      </p:sp>
      <p:pic>
        <p:nvPicPr>
          <p:cNvPr id="7" name="Picture 6">
            <a:extLst>
              <a:ext uri="{FF2B5EF4-FFF2-40B4-BE49-F238E27FC236}">
                <a16:creationId xmlns:a16="http://schemas.microsoft.com/office/drawing/2014/main" id="{20169870-BAAD-5792-B516-22333A4B341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77783" y="4972741"/>
            <a:ext cx="1144523" cy="1266013"/>
          </a:xfrm>
          <a:prstGeom prst="rect">
            <a:avLst/>
          </a:prstGeom>
        </p:spPr>
      </p:pic>
      <p:pic>
        <p:nvPicPr>
          <p:cNvPr id="12" name="Picture 11" descr="A hexagon with a mountain peak&#10;&#10;Description automatically generated">
            <a:extLst>
              <a:ext uri="{FF2B5EF4-FFF2-40B4-BE49-F238E27FC236}">
                <a16:creationId xmlns:a16="http://schemas.microsoft.com/office/drawing/2014/main" id="{E91F3DD4-EE3F-9460-5D0E-3B41F3548C11}"/>
              </a:ext>
            </a:extLst>
          </p:cNvPr>
          <p:cNvPicPr>
            <a:picLocks noChangeAspect="1"/>
          </p:cNvPicPr>
          <p:nvPr/>
        </p:nvPicPr>
        <p:blipFill>
          <a:blip r:embed="rId5"/>
          <a:stretch>
            <a:fillRect/>
          </a:stretch>
        </p:blipFill>
        <p:spPr>
          <a:xfrm>
            <a:off x="8222406" y="4903294"/>
            <a:ext cx="1245811" cy="1404908"/>
          </a:xfrm>
          <a:prstGeom prst="rect">
            <a:avLst/>
          </a:prstGeom>
        </p:spPr>
      </p:pic>
      <p:pic>
        <p:nvPicPr>
          <p:cNvPr id="3" name="Picture 2">
            <a:extLst>
              <a:ext uri="{FF2B5EF4-FFF2-40B4-BE49-F238E27FC236}">
                <a16:creationId xmlns:a16="http://schemas.microsoft.com/office/drawing/2014/main" id="{3230142F-7FB5-9477-3714-19408179DEBC}"/>
              </a:ext>
            </a:extLst>
          </p:cNvPr>
          <p:cNvPicPr>
            <a:picLocks noChangeAspect="1"/>
          </p:cNvPicPr>
          <p:nvPr/>
        </p:nvPicPr>
        <p:blipFill>
          <a:blip r:embed="rId6"/>
          <a:stretch>
            <a:fillRect/>
          </a:stretch>
        </p:blipFill>
        <p:spPr>
          <a:xfrm>
            <a:off x="7906043" y="3935312"/>
            <a:ext cx="3853834" cy="2743280"/>
          </a:xfrm>
          <a:prstGeom prst="rect">
            <a:avLst/>
          </a:prstGeom>
        </p:spPr>
      </p:pic>
    </p:spTree>
    <p:extLst>
      <p:ext uri="{BB962C8B-B14F-4D97-AF65-F5344CB8AC3E}">
        <p14:creationId xmlns:p14="http://schemas.microsoft.com/office/powerpoint/2010/main" val="3218433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C68A-FA28-426C-15C5-22B534121C1E}"/>
              </a:ext>
            </a:extLst>
          </p:cNvPr>
          <p:cNvSpPr>
            <a:spLocks noGrp="1"/>
          </p:cNvSpPr>
          <p:nvPr>
            <p:ph type="title"/>
          </p:nvPr>
        </p:nvSpPr>
        <p:spPr>
          <a:xfrm>
            <a:off x="770467" y="982131"/>
            <a:ext cx="10651067" cy="492443"/>
          </a:xfrm>
        </p:spPr>
        <p:txBody>
          <a:bodyPr/>
          <a:lstStyle/>
          <a:p>
            <a:r>
              <a:rPr lang="en-US" dirty="0"/>
              <a:t>What is reference-free vs reference-based cell annotation?</a:t>
            </a:r>
          </a:p>
        </p:txBody>
      </p:sp>
      <p:pic>
        <p:nvPicPr>
          <p:cNvPr id="6" name="Picture 5" descr="A diagram of a cell&#10;&#10;Description automatically generated">
            <a:extLst>
              <a:ext uri="{FF2B5EF4-FFF2-40B4-BE49-F238E27FC236}">
                <a16:creationId xmlns:a16="http://schemas.microsoft.com/office/drawing/2014/main" id="{A76C5F12-478C-495F-A163-F93A6396015F}"/>
              </a:ext>
            </a:extLst>
          </p:cNvPr>
          <p:cNvPicPr>
            <a:picLocks noChangeAspect="1"/>
          </p:cNvPicPr>
          <p:nvPr/>
        </p:nvPicPr>
        <p:blipFill>
          <a:blip r:embed="rId3"/>
          <a:stretch>
            <a:fillRect/>
          </a:stretch>
        </p:blipFill>
        <p:spPr>
          <a:xfrm>
            <a:off x="2007846" y="1474574"/>
            <a:ext cx="2015336" cy="5097615"/>
          </a:xfrm>
          <a:prstGeom prst="rect">
            <a:avLst/>
          </a:prstGeom>
        </p:spPr>
      </p:pic>
      <p:sp>
        <p:nvSpPr>
          <p:cNvPr id="7" name="TextBox 6">
            <a:extLst>
              <a:ext uri="{FF2B5EF4-FFF2-40B4-BE49-F238E27FC236}">
                <a16:creationId xmlns:a16="http://schemas.microsoft.com/office/drawing/2014/main" id="{126000E3-6618-5EC0-2245-FCFC21596D51}"/>
              </a:ext>
            </a:extLst>
          </p:cNvPr>
          <p:cNvSpPr txBox="1"/>
          <p:nvPr/>
        </p:nvSpPr>
        <p:spPr>
          <a:xfrm>
            <a:off x="3204588" y="3515061"/>
            <a:ext cx="2198038" cy="646331"/>
          </a:xfrm>
          <a:prstGeom prst="rect">
            <a:avLst/>
          </a:prstGeom>
          <a:noFill/>
        </p:spPr>
        <p:txBody>
          <a:bodyPr wrap="none" rtlCol="0">
            <a:spAutoFit/>
          </a:bodyPr>
          <a:lstStyle/>
          <a:p>
            <a:r>
              <a:rPr lang="en-US" dirty="0"/>
              <a:t>Grouping based</a:t>
            </a:r>
          </a:p>
          <a:p>
            <a:r>
              <a:rPr lang="en-US" dirty="0"/>
              <a:t>on gene expression</a:t>
            </a:r>
          </a:p>
        </p:txBody>
      </p:sp>
      <p:sp>
        <p:nvSpPr>
          <p:cNvPr id="8" name="TextBox 7">
            <a:extLst>
              <a:ext uri="{FF2B5EF4-FFF2-40B4-BE49-F238E27FC236}">
                <a16:creationId xmlns:a16="http://schemas.microsoft.com/office/drawing/2014/main" id="{D6799323-AE69-89EC-C2CB-E999BC1EDD1A}"/>
              </a:ext>
            </a:extLst>
          </p:cNvPr>
          <p:cNvSpPr txBox="1"/>
          <p:nvPr/>
        </p:nvSpPr>
        <p:spPr>
          <a:xfrm>
            <a:off x="268942" y="3238061"/>
            <a:ext cx="1656678" cy="1477328"/>
          </a:xfrm>
          <a:prstGeom prst="rect">
            <a:avLst/>
          </a:prstGeom>
          <a:noFill/>
        </p:spPr>
        <p:txBody>
          <a:bodyPr wrap="square" rtlCol="0">
            <a:spAutoFit/>
          </a:bodyPr>
          <a:lstStyle/>
          <a:p>
            <a:r>
              <a:rPr lang="en-US" b="1" dirty="0"/>
              <a:t>Ref-free: </a:t>
            </a:r>
            <a:r>
              <a:rPr lang="en-US" dirty="0"/>
              <a:t>No prior knowledge about identity of cell types</a:t>
            </a:r>
          </a:p>
        </p:txBody>
      </p:sp>
    </p:spTree>
    <p:extLst>
      <p:ext uri="{BB962C8B-B14F-4D97-AF65-F5344CB8AC3E}">
        <p14:creationId xmlns:p14="http://schemas.microsoft.com/office/powerpoint/2010/main" val="79636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C68A-FA28-426C-15C5-22B534121C1E}"/>
              </a:ext>
            </a:extLst>
          </p:cNvPr>
          <p:cNvSpPr>
            <a:spLocks noGrp="1"/>
          </p:cNvSpPr>
          <p:nvPr>
            <p:ph type="title"/>
          </p:nvPr>
        </p:nvSpPr>
        <p:spPr>
          <a:xfrm>
            <a:off x="770467" y="982131"/>
            <a:ext cx="10651067" cy="492443"/>
          </a:xfrm>
        </p:spPr>
        <p:txBody>
          <a:bodyPr/>
          <a:lstStyle/>
          <a:p>
            <a:r>
              <a:rPr lang="en-US" dirty="0"/>
              <a:t>What is reference-free vs reference-based cell annotation?</a:t>
            </a:r>
          </a:p>
        </p:txBody>
      </p:sp>
      <p:pic>
        <p:nvPicPr>
          <p:cNvPr id="6" name="Picture 5" descr="A diagram of a cell&#10;&#10;Description automatically generated">
            <a:extLst>
              <a:ext uri="{FF2B5EF4-FFF2-40B4-BE49-F238E27FC236}">
                <a16:creationId xmlns:a16="http://schemas.microsoft.com/office/drawing/2014/main" id="{A76C5F12-478C-495F-A163-F93A6396015F}"/>
              </a:ext>
            </a:extLst>
          </p:cNvPr>
          <p:cNvPicPr>
            <a:picLocks noChangeAspect="1"/>
          </p:cNvPicPr>
          <p:nvPr/>
        </p:nvPicPr>
        <p:blipFill>
          <a:blip r:embed="rId3"/>
          <a:stretch>
            <a:fillRect/>
          </a:stretch>
        </p:blipFill>
        <p:spPr>
          <a:xfrm>
            <a:off x="2007846" y="1474574"/>
            <a:ext cx="2015336" cy="5097615"/>
          </a:xfrm>
          <a:prstGeom prst="rect">
            <a:avLst/>
          </a:prstGeom>
        </p:spPr>
      </p:pic>
      <p:sp>
        <p:nvSpPr>
          <p:cNvPr id="7" name="TextBox 6">
            <a:extLst>
              <a:ext uri="{FF2B5EF4-FFF2-40B4-BE49-F238E27FC236}">
                <a16:creationId xmlns:a16="http://schemas.microsoft.com/office/drawing/2014/main" id="{126000E3-6618-5EC0-2245-FCFC21596D51}"/>
              </a:ext>
            </a:extLst>
          </p:cNvPr>
          <p:cNvSpPr txBox="1"/>
          <p:nvPr/>
        </p:nvSpPr>
        <p:spPr>
          <a:xfrm>
            <a:off x="3204588" y="3515061"/>
            <a:ext cx="2198038" cy="646331"/>
          </a:xfrm>
          <a:prstGeom prst="rect">
            <a:avLst/>
          </a:prstGeom>
          <a:noFill/>
        </p:spPr>
        <p:txBody>
          <a:bodyPr wrap="none" rtlCol="0">
            <a:spAutoFit/>
          </a:bodyPr>
          <a:lstStyle/>
          <a:p>
            <a:r>
              <a:rPr lang="en-US" dirty="0"/>
              <a:t>Grouping based</a:t>
            </a:r>
          </a:p>
          <a:p>
            <a:r>
              <a:rPr lang="en-US" dirty="0"/>
              <a:t>on gene expression</a:t>
            </a:r>
          </a:p>
        </p:txBody>
      </p:sp>
      <p:sp>
        <p:nvSpPr>
          <p:cNvPr id="8" name="TextBox 7">
            <a:extLst>
              <a:ext uri="{FF2B5EF4-FFF2-40B4-BE49-F238E27FC236}">
                <a16:creationId xmlns:a16="http://schemas.microsoft.com/office/drawing/2014/main" id="{D6799323-AE69-89EC-C2CB-E999BC1EDD1A}"/>
              </a:ext>
            </a:extLst>
          </p:cNvPr>
          <p:cNvSpPr txBox="1"/>
          <p:nvPr/>
        </p:nvSpPr>
        <p:spPr>
          <a:xfrm>
            <a:off x="268942" y="3238061"/>
            <a:ext cx="1656678" cy="1477328"/>
          </a:xfrm>
          <a:prstGeom prst="rect">
            <a:avLst/>
          </a:prstGeom>
          <a:noFill/>
        </p:spPr>
        <p:txBody>
          <a:bodyPr wrap="square" rtlCol="0">
            <a:spAutoFit/>
          </a:bodyPr>
          <a:lstStyle/>
          <a:p>
            <a:r>
              <a:rPr lang="en-US" b="1" dirty="0"/>
              <a:t>Ref-free: </a:t>
            </a:r>
            <a:r>
              <a:rPr lang="en-US" dirty="0"/>
              <a:t>No prior knowledge about identity of cell types</a:t>
            </a:r>
          </a:p>
        </p:txBody>
      </p:sp>
      <p:pic>
        <p:nvPicPr>
          <p:cNvPr id="4" name="Picture 3" descr="A diagram of cells and circles&#10;&#10;Description automatically generated">
            <a:extLst>
              <a:ext uri="{FF2B5EF4-FFF2-40B4-BE49-F238E27FC236}">
                <a16:creationId xmlns:a16="http://schemas.microsoft.com/office/drawing/2014/main" id="{0D4FEFA0-1CDB-1A88-A625-0DFBDBE8C80C}"/>
              </a:ext>
            </a:extLst>
          </p:cNvPr>
          <p:cNvPicPr>
            <a:picLocks noChangeAspect="1"/>
          </p:cNvPicPr>
          <p:nvPr/>
        </p:nvPicPr>
        <p:blipFill>
          <a:blip r:embed="rId4"/>
          <a:stretch>
            <a:fillRect/>
          </a:stretch>
        </p:blipFill>
        <p:spPr>
          <a:xfrm>
            <a:off x="5649215" y="3049770"/>
            <a:ext cx="2198038" cy="3557649"/>
          </a:xfrm>
          <a:prstGeom prst="rect">
            <a:avLst/>
          </a:prstGeom>
        </p:spPr>
      </p:pic>
      <p:pic>
        <p:nvPicPr>
          <p:cNvPr id="5" name="Picture 4" descr="Tabula Muris - CZ Biohub San Francisco">
            <a:extLst>
              <a:ext uri="{FF2B5EF4-FFF2-40B4-BE49-F238E27FC236}">
                <a16:creationId xmlns:a16="http://schemas.microsoft.com/office/drawing/2014/main" id="{B66ACB32-FEF1-EA9A-4CD7-FE2F126B1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19" b="11796"/>
          <a:stretch/>
        </p:blipFill>
        <p:spPr bwMode="auto">
          <a:xfrm>
            <a:off x="6024822" y="1428199"/>
            <a:ext cx="1800251" cy="14047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CECA82-BC2A-5E97-4535-3ABA2318545D}"/>
              </a:ext>
            </a:extLst>
          </p:cNvPr>
          <p:cNvSpPr txBox="1"/>
          <p:nvPr/>
        </p:nvSpPr>
        <p:spPr>
          <a:xfrm>
            <a:off x="7847253" y="1802101"/>
            <a:ext cx="2005677" cy="646331"/>
          </a:xfrm>
          <a:prstGeom prst="rect">
            <a:avLst/>
          </a:prstGeom>
          <a:noFill/>
        </p:spPr>
        <p:txBody>
          <a:bodyPr wrap="none" rtlCol="0">
            <a:spAutoFit/>
          </a:bodyPr>
          <a:lstStyle/>
          <a:p>
            <a:r>
              <a:rPr lang="en-US" dirty="0"/>
              <a:t>Training a model</a:t>
            </a:r>
          </a:p>
          <a:p>
            <a:r>
              <a:rPr lang="en-US" dirty="0"/>
              <a:t>Using a reference</a:t>
            </a:r>
          </a:p>
        </p:txBody>
      </p:sp>
      <p:sp>
        <p:nvSpPr>
          <p:cNvPr id="10" name="TextBox 9">
            <a:extLst>
              <a:ext uri="{FF2B5EF4-FFF2-40B4-BE49-F238E27FC236}">
                <a16:creationId xmlns:a16="http://schemas.microsoft.com/office/drawing/2014/main" id="{EFF0CE3D-BFB0-44E0-0D2C-B7A4B67F6A7C}"/>
              </a:ext>
            </a:extLst>
          </p:cNvPr>
          <p:cNvSpPr txBox="1"/>
          <p:nvPr/>
        </p:nvSpPr>
        <p:spPr>
          <a:xfrm>
            <a:off x="7847252" y="3468675"/>
            <a:ext cx="2336901" cy="1200329"/>
          </a:xfrm>
          <a:prstGeom prst="rect">
            <a:avLst/>
          </a:prstGeom>
          <a:noFill/>
        </p:spPr>
        <p:txBody>
          <a:bodyPr wrap="square" rtlCol="0">
            <a:spAutoFit/>
          </a:bodyPr>
          <a:lstStyle/>
          <a:p>
            <a:r>
              <a:rPr lang="en-US" dirty="0"/>
              <a:t>Using prior knowledge,</a:t>
            </a:r>
          </a:p>
          <a:p>
            <a:r>
              <a:rPr lang="en-US" dirty="0"/>
              <a:t>Learns relationship between cells</a:t>
            </a:r>
          </a:p>
        </p:txBody>
      </p:sp>
      <p:cxnSp>
        <p:nvCxnSpPr>
          <p:cNvPr id="12" name="Straight Arrow Connector 11">
            <a:extLst>
              <a:ext uri="{FF2B5EF4-FFF2-40B4-BE49-F238E27FC236}">
                <a16:creationId xmlns:a16="http://schemas.microsoft.com/office/drawing/2014/main" id="{00E029A2-2458-DD4C-FA19-D86A5FDA7215}"/>
              </a:ext>
            </a:extLst>
          </p:cNvPr>
          <p:cNvCxnSpPr>
            <a:endCxn id="4" idx="0"/>
          </p:cNvCxnSpPr>
          <p:nvPr/>
        </p:nvCxnSpPr>
        <p:spPr>
          <a:xfrm>
            <a:off x="6748234" y="2832923"/>
            <a:ext cx="0" cy="2168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E7AC2D4-51A3-4860-3179-D0FDFFB6617A}"/>
              </a:ext>
            </a:extLst>
          </p:cNvPr>
          <p:cNvSpPr txBox="1"/>
          <p:nvPr/>
        </p:nvSpPr>
        <p:spPr>
          <a:xfrm>
            <a:off x="7847253" y="5229538"/>
            <a:ext cx="2005677" cy="923330"/>
          </a:xfrm>
          <a:prstGeom prst="rect">
            <a:avLst/>
          </a:prstGeom>
          <a:noFill/>
        </p:spPr>
        <p:txBody>
          <a:bodyPr wrap="square" rtlCol="0">
            <a:spAutoFit/>
          </a:bodyPr>
          <a:lstStyle/>
          <a:p>
            <a:r>
              <a:rPr lang="en-US" dirty="0"/>
              <a:t>Apply model on query data to label cells</a:t>
            </a:r>
          </a:p>
        </p:txBody>
      </p:sp>
      <p:sp>
        <p:nvSpPr>
          <p:cNvPr id="14" name="TextBox 13">
            <a:extLst>
              <a:ext uri="{FF2B5EF4-FFF2-40B4-BE49-F238E27FC236}">
                <a16:creationId xmlns:a16="http://schemas.microsoft.com/office/drawing/2014/main" id="{01D5F07A-FE10-C471-789E-1ECBBBCAC5DB}"/>
              </a:ext>
            </a:extLst>
          </p:cNvPr>
          <p:cNvSpPr txBox="1"/>
          <p:nvPr/>
        </p:nvSpPr>
        <p:spPr>
          <a:xfrm>
            <a:off x="10051102" y="3238061"/>
            <a:ext cx="1871956" cy="1477328"/>
          </a:xfrm>
          <a:prstGeom prst="rect">
            <a:avLst/>
          </a:prstGeom>
          <a:noFill/>
        </p:spPr>
        <p:txBody>
          <a:bodyPr wrap="square" rtlCol="0">
            <a:spAutoFit/>
          </a:bodyPr>
          <a:lstStyle/>
          <a:p>
            <a:r>
              <a:rPr lang="en-US" b="1" dirty="0"/>
              <a:t>Ref-based: </a:t>
            </a:r>
            <a:r>
              <a:rPr lang="en-US" dirty="0"/>
              <a:t>learns from prior knowledge from a reference to classify cells</a:t>
            </a:r>
          </a:p>
        </p:txBody>
      </p:sp>
    </p:spTree>
    <p:extLst>
      <p:ext uri="{BB962C8B-B14F-4D97-AF65-F5344CB8AC3E}">
        <p14:creationId xmlns:p14="http://schemas.microsoft.com/office/powerpoint/2010/main" val="374865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1DF316-E671-C1D4-D60A-D7532980EF66}"/>
              </a:ext>
            </a:extLst>
          </p:cNvPr>
          <p:cNvSpPr>
            <a:spLocks noGrp="1"/>
          </p:cNvSpPr>
          <p:nvPr>
            <p:ph type="title"/>
          </p:nvPr>
        </p:nvSpPr>
        <p:spPr>
          <a:xfrm>
            <a:off x="770467" y="982131"/>
            <a:ext cx="10651067" cy="492443"/>
          </a:xfrm>
        </p:spPr>
        <p:txBody>
          <a:bodyPr/>
          <a:lstStyle/>
          <a:p>
            <a:r>
              <a:rPr lang="en-US" dirty="0"/>
              <a:t>Approach 1: Reference-free</a:t>
            </a:r>
          </a:p>
        </p:txBody>
      </p:sp>
      <p:sp>
        <p:nvSpPr>
          <p:cNvPr id="6" name="Text Placeholder 5">
            <a:extLst>
              <a:ext uri="{FF2B5EF4-FFF2-40B4-BE49-F238E27FC236}">
                <a16:creationId xmlns:a16="http://schemas.microsoft.com/office/drawing/2014/main" id="{17672485-8076-04D7-5C2E-0248341CC095}"/>
              </a:ext>
            </a:extLst>
          </p:cNvPr>
          <p:cNvSpPr>
            <a:spLocks noGrp="1"/>
          </p:cNvSpPr>
          <p:nvPr>
            <p:ph type="body" idx="1"/>
          </p:nvPr>
        </p:nvSpPr>
        <p:spPr>
          <a:xfrm>
            <a:off x="770467" y="1872713"/>
            <a:ext cx="7300105" cy="4254685"/>
          </a:xfrm>
        </p:spPr>
        <p:txBody>
          <a:bodyPr/>
          <a:lstStyle/>
          <a:p>
            <a:pPr>
              <a:buFont typeface="Arial" panose="020B0604020202020204" pitchFamily="34" charset="0"/>
              <a:buChar char="•"/>
            </a:pPr>
            <a:r>
              <a:rPr lang="en-US" sz="1800" dirty="0">
                <a:solidFill>
                  <a:schemeClr val="tx1"/>
                </a:solidFill>
              </a:rPr>
              <a:t>Most common approach to identifying cell types is first applying a clustering algorithm (</a:t>
            </a:r>
            <a:r>
              <a:rPr lang="en-US" sz="1800" dirty="0" err="1">
                <a:solidFill>
                  <a:schemeClr val="tx1"/>
                </a:solidFill>
              </a:rPr>
              <a:t>eg.</a:t>
            </a:r>
            <a:r>
              <a:rPr lang="en-US" sz="1800" dirty="0">
                <a:solidFill>
                  <a:schemeClr val="tx1"/>
                </a:solidFill>
              </a:rPr>
              <a:t> SC3, Louvain, </a:t>
            </a:r>
            <a:r>
              <a:rPr lang="en-US" sz="1800" dirty="0" err="1">
                <a:solidFill>
                  <a:schemeClr val="tx1"/>
                </a:solidFill>
              </a:rPr>
              <a:t>leiden</a:t>
            </a:r>
            <a:r>
              <a:rPr lang="en-US" sz="1800" dirty="0">
                <a:solidFill>
                  <a:schemeClr val="tx1"/>
                </a:solidFill>
              </a:rPr>
              <a:t>, SIMLR, CIDR…) then manual annotation of the resulting clustering using known marker genes</a:t>
            </a:r>
          </a:p>
          <a:p>
            <a:pPr marL="0" indent="0">
              <a:buNone/>
            </a:pPr>
            <a:endParaRPr lang="en-US" sz="1800" dirty="0">
              <a:solidFill>
                <a:schemeClr val="tx1"/>
              </a:solidFill>
            </a:endParaRPr>
          </a:p>
          <a:p>
            <a:pPr marL="0" indent="0">
              <a:buNone/>
            </a:pPr>
            <a:r>
              <a:rPr lang="en-US" sz="1800" b="1" dirty="0">
                <a:solidFill>
                  <a:schemeClr val="accent1"/>
                </a:solidFill>
              </a:rPr>
              <a:t>Limitations</a:t>
            </a:r>
          </a:p>
          <a:p>
            <a:pPr>
              <a:buFont typeface="Arial" panose="020B0604020202020204" pitchFamily="34" charset="0"/>
              <a:buChar char="•"/>
            </a:pPr>
            <a:r>
              <a:rPr lang="en-US" sz="1800" dirty="0">
                <a:solidFill>
                  <a:schemeClr val="tx1"/>
                </a:solidFill>
              </a:rPr>
              <a:t>Number of clusters rarely known in advance</a:t>
            </a:r>
          </a:p>
          <a:p>
            <a:pPr>
              <a:buFont typeface="Arial" panose="020B0604020202020204" pitchFamily="34" charset="0"/>
              <a:buChar char="•"/>
            </a:pPr>
            <a:r>
              <a:rPr lang="en-US" sz="1800" dirty="0">
                <a:solidFill>
                  <a:schemeClr val="tx1"/>
                </a:solidFill>
              </a:rPr>
              <a:t>Clusters may not necessarily represent a pure cell type</a:t>
            </a:r>
          </a:p>
          <a:p>
            <a:pPr>
              <a:buFont typeface="Arial" panose="020B0604020202020204" pitchFamily="34" charset="0"/>
              <a:buChar char="•"/>
            </a:pPr>
            <a:r>
              <a:rPr lang="en-US" sz="1800" dirty="0">
                <a:solidFill>
                  <a:schemeClr val="tx1"/>
                </a:solidFill>
              </a:rPr>
              <a:t>Annotation is highly dependent on prior knowledge of marker genes</a:t>
            </a:r>
          </a:p>
          <a:p>
            <a:pPr>
              <a:buFont typeface="Arial" panose="020B0604020202020204" pitchFamily="34" charset="0"/>
              <a:buChar char="•"/>
            </a:pPr>
            <a:r>
              <a:rPr lang="en-US" sz="1800" dirty="0">
                <a:solidFill>
                  <a:schemeClr val="tx1"/>
                </a:solidFill>
              </a:rPr>
              <a:t>Bias analysis towards better characterized cell types</a:t>
            </a:r>
          </a:p>
          <a:p>
            <a:pPr>
              <a:buFont typeface="Arial" panose="020B0604020202020204" pitchFamily="34" charset="0"/>
              <a:buChar char="•"/>
            </a:pPr>
            <a:endParaRPr lang="en-US" sz="1800" dirty="0">
              <a:solidFill>
                <a:schemeClr val="tx1"/>
              </a:solidFill>
            </a:endParaRPr>
          </a:p>
          <a:p>
            <a:pPr marL="0" indent="0">
              <a:buNone/>
            </a:pPr>
            <a:r>
              <a:rPr lang="en-US" sz="1800" b="1" dirty="0">
                <a:solidFill>
                  <a:schemeClr val="accent1"/>
                </a:solidFill>
              </a:rPr>
              <a:t>Advantages</a:t>
            </a:r>
          </a:p>
          <a:p>
            <a:pPr>
              <a:buFont typeface="Arial" panose="020B0604020202020204" pitchFamily="34" charset="0"/>
              <a:buChar char="•"/>
            </a:pPr>
            <a:r>
              <a:rPr lang="en-US" sz="1800" dirty="0">
                <a:solidFill>
                  <a:schemeClr val="tx1"/>
                </a:solidFill>
              </a:rPr>
              <a:t>Novel cell type discovery</a:t>
            </a:r>
          </a:p>
          <a:p>
            <a:pPr>
              <a:buFont typeface="Arial" panose="020B0604020202020204" pitchFamily="34" charset="0"/>
              <a:buChar char="•"/>
            </a:pPr>
            <a:r>
              <a:rPr lang="en-US" sz="1800" dirty="0">
                <a:solidFill>
                  <a:schemeClr val="tx1"/>
                </a:solidFill>
              </a:rPr>
              <a:t>Used when there is no suitable single-cell reference available</a:t>
            </a:r>
          </a:p>
          <a:p>
            <a:pPr marL="0" indent="0">
              <a:buNone/>
            </a:pPr>
            <a:endParaRPr lang="en-US" sz="1800" dirty="0">
              <a:solidFill>
                <a:schemeClr val="tx1"/>
              </a:solidFill>
            </a:endParaRPr>
          </a:p>
        </p:txBody>
      </p:sp>
      <p:pic>
        <p:nvPicPr>
          <p:cNvPr id="9" name="Picture 8">
            <a:extLst>
              <a:ext uri="{FF2B5EF4-FFF2-40B4-BE49-F238E27FC236}">
                <a16:creationId xmlns:a16="http://schemas.microsoft.com/office/drawing/2014/main" id="{1AD78A04-6CA2-FB4C-4A7D-A6ED787F89D6}"/>
              </a:ext>
            </a:extLst>
          </p:cNvPr>
          <p:cNvPicPr>
            <a:picLocks noChangeAspect="1"/>
          </p:cNvPicPr>
          <p:nvPr/>
        </p:nvPicPr>
        <p:blipFill rotWithShape="1">
          <a:blip r:embed="rId3"/>
          <a:srcRect r="53586"/>
          <a:stretch/>
        </p:blipFill>
        <p:spPr>
          <a:xfrm>
            <a:off x="8384623" y="1611308"/>
            <a:ext cx="2653748" cy="2388748"/>
          </a:xfrm>
          <a:prstGeom prst="rect">
            <a:avLst/>
          </a:prstGeom>
        </p:spPr>
      </p:pic>
      <p:pic>
        <p:nvPicPr>
          <p:cNvPr id="10" name="Picture 9">
            <a:extLst>
              <a:ext uri="{FF2B5EF4-FFF2-40B4-BE49-F238E27FC236}">
                <a16:creationId xmlns:a16="http://schemas.microsoft.com/office/drawing/2014/main" id="{D8E0D4C0-F5B3-ACCC-AF9B-142F42E4D471}"/>
              </a:ext>
            </a:extLst>
          </p:cNvPr>
          <p:cNvPicPr>
            <a:picLocks noChangeAspect="1"/>
          </p:cNvPicPr>
          <p:nvPr/>
        </p:nvPicPr>
        <p:blipFill rotWithShape="1">
          <a:blip r:embed="rId3"/>
          <a:srcRect l="46884"/>
          <a:stretch/>
        </p:blipFill>
        <p:spPr>
          <a:xfrm>
            <a:off x="8384623" y="4429495"/>
            <a:ext cx="3036909" cy="2388748"/>
          </a:xfrm>
          <a:prstGeom prst="rect">
            <a:avLst/>
          </a:prstGeom>
        </p:spPr>
      </p:pic>
      <p:cxnSp>
        <p:nvCxnSpPr>
          <p:cNvPr id="12" name="Straight Arrow Connector 11">
            <a:extLst>
              <a:ext uri="{FF2B5EF4-FFF2-40B4-BE49-F238E27FC236}">
                <a16:creationId xmlns:a16="http://schemas.microsoft.com/office/drawing/2014/main" id="{FB5D31A7-6180-EE30-CEFB-2916EB7C25FA}"/>
              </a:ext>
            </a:extLst>
          </p:cNvPr>
          <p:cNvCxnSpPr/>
          <p:nvPr/>
        </p:nvCxnSpPr>
        <p:spPr>
          <a:xfrm>
            <a:off x="9650895" y="4000056"/>
            <a:ext cx="0" cy="3433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76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E82D-5DFF-A6F0-4DF2-CDBB006F3D06}"/>
              </a:ext>
            </a:extLst>
          </p:cNvPr>
          <p:cNvSpPr>
            <a:spLocks noGrp="1"/>
          </p:cNvSpPr>
          <p:nvPr>
            <p:ph type="title"/>
          </p:nvPr>
        </p:nvSpPr>
        <p:spPr>
          <a:xfrm>
            <a:off x="770467" y="982131"/>
            <a:ext cx="10651067" cy="984885"/>
          </a:xfrm>
        </p:spPr>
        <p:txBody>
          <a:bodyPr/>
          <a:lstStyle/>
          <a:p>
            <a:r>
              <a:rPr lang="en-US" dirty="0"/>
              <a:t>Benchmarking of clustering algorithms to estimate number of cell types</a:t>
            </a:r>
          </a:p>
        </p:txBody>
      </p:sp>
      <p:pic>
        <p:nvPicPr>
          <p:cNvPr id="16386" name="Picture 2" descr="Fig. 1">
            <a:extLst>
              <a:ext uri="{FF2B5EF4-FFF2-40B4-BE49-F238E27FC236}">
                <a16:creationId xmlns:a16="http://schemas.microsoft.com/office/drawing/2014/main" id="{0DA4E11B-D8DC-BDFE-5BD5-62BCBE10E3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903" y="1547143"/>
            <a:ext cx="6210714" cy="483951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8;p17">
            <a:extLst>
              <a:ext uri="{FF2B5EF4-FFF2-40B4-BE49-F238E27FC236}">
                <a16:creationId xmlns:a16="http://schemas.microsoft.com/office/drawing/2014/main" id="{D8B2C194-624E-A65D-1000-B3D81B068D42}"/>
              </a:ext>
            </a:extLst>
          </p:cNvPr>
          <p:cNvSpPr txBox="1"/>
          <p:nvPr/>
        </p:nvSpPr>
        <p:spPr>
          <a:xfrm>
            <a:off x="8544340" y="6194645"/>
            <a:ext cx="3647660" cy="523180"/>
          </a:xfrm>
          <a:prstGeom prst="rect">
            <a:avLst/>
          </a:prstGeom>
          <a:solidFill>
            <a:schemeClr val="bg1"/>
          </a:solidFill>
          <a:ln>
            <a:noFill/>
          </a:ln>
        </p:spPr>
        <p:txBody>
          <a:bodyPr spcFirstLastPara="1" wrap="square" lIns="121900" tIns="121900" rIns="121900" bIns="121900" anchor="t" anchorCtr="0">
            <a:spAutoFit/>
          </a:bodyPr>
          <a:lstStyle/>
          <a:p>
            <a:pPr algn="l" rtl="0"/>
            <a:r>
              <a:rPr lang="en-GB" dirty="0">
                <a:latin typeface="Arial" panose="020B0604020202020204" pitchFamily="34" charset="0"/>
                <a:cs typeface="Arial" panose="020B0604020202020204" pitchFamily="34" charset="0"/>
              </a:rPr>
              <a:t>Yu et al. </a:t>
            </a:r>
            <a:r>
              <a:rPr lang="en-GB" i="1" dirty="0">
                <a:latin typeface="Arial" panose="020B0604020202020204" pitchFamily="34" charset="0"/>
                <a:cs typeface="Arial" panose="020B0604020202020204" pitchFamily="34" charset="0"/>
              </a:rPr>
              <a:t>Genome Biology </a:t>
            </a:r>
            <a:r>
              <a:rPr lang="en-GB" dirty="0">
                <a:latin typeface="Arial" panose="020B0604020202020204" pitchFamily="34" charset="0"/>
                <a:cs typeface="Arial" panose="020B0604020202020204" pitchFamily="34" charset="0"/>
              </a:rPr>
              <a:t>(2022)</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52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6214E-F443-0CC3-D790-AEE3532A8BEB}"/>
              </a:ext>
            </a:extLst>
          </p:cNvPr>
          <p:cNvSpPr>
            <a:spLocks noGrp="1"/>
          </p:cNvSpPr>
          <p:nvPr>
            <p:ph type="title"/>
          </p:nvPr>
        </p:nvSpPr>
        <p:spPr>
          <a:xfrm>
            <a:off x="770467" y="982131"/>
            <a:ext cx="10651067" cy="492443"/>
          </a:xfrm>
        </p:spPr>
        <p:txBody>
          <a:bodyPr/>
          <a:lstStyle/>
          <a:p>
            <a:r>
              <a:rPr lang="en-US" dirty="0"/>
              <a:t>Approach 2: Reference-based</a:t>
            </a:r>
          </a:p>
        </p:txBody>
      </p:sp>
      <p:sp>
        <p:nvSpPr>
          <p:cNvPr id="3" name="Text Placeholder 2">
            <a:extLst>
              <a:ext uri="{FF2B5EF4-FFF2-40B4-BE49-F238E27FC236}">
                <a16:creationId xmlns:a16="http://schemas.microsoft.com/office/drawing/2014/main" id="{98424972-2BB9-7B48-1D98-5FFA60B5DDBA}"/>
              </a:ext>
            </a:extLst>
          </p:cNvPr>
          <p:cNvSpPr>
            <a:spLocks noGrp="1"/>
          </p:cNvSpPr>
          <p:nvPr>
            <p:ph type="body" idx="1"/>
          </p:nvPr>
        </p:nvSpPr>
        <p:spPr>
          <a:xfrm>
            <a:off x="770468" y="1847941"/>
            <a:ext cx="4089768" cy="3708400"/>
          </a:xfrm>
        </p:spPr>
        <p:txBody>
          <a:bodyPr/>
          <a:lstStyle/>
          <a:p>
            <a:pPr>
              <a:buFont typeface="Arial" panose="020B0604020202020204" pitchFamily="34" charset="0"/>
              <a:buChar char="•"/>
            </a:pPr>
            <a:r>
              <a:rPr lang="en-US" sz="1800" dirty="0">
                <a:solidFill>
                  <a:schemeClr val="tx1"/>
                </a:solidFill>
              </a:rPr>
              <a:t>Using existing pre-labelled single-cell datasets as a reference to train a classification model, then apply it on a new dataset to annotate each cell</a:t>
            </a:r>
          </a:p>
          <a:p>
            <a:pPr>
              <a:buFont typeface="Arial" panose="020B0604020202020204" pitchFamily="34" charset="0"/>
              <a:buChar char="•"/>
            </a:pPr>
            <a:endParaRPr lang="en-US" sz="1800" dirty="0">
              <a:solidFill>
                <a:schemeClr val="tx1"/>
              </a:solidFill>
            </a:endParaRPr>
          </a:p>
          <a:p>
            <a:pPr>
              <a:buFont typeface="Arial" panose="020B0604020202020204" pitchFamily="34" charset="0"/>
              <a:buChar char="•"/>
            </a:pPr>
            <a:r>
              <a:rPr lang="en-US" sz="1800" dirty="0">
                <a:solidFill>
                  <a:schemeClr val="tx1"/>
                </a:solidFill>
              </a:rPr>
              <a:t>Many methods out there: </a:t>
            </a:r>
            <a:r>
              <a:rPr lang="en-US" sz="1800" dirty="0" err="1">
                <a:solidFill>
                  <a:schemeClr val="tx1"/>
                </a:solidFill>
              </a:rPr>
              <a:t>scmap</a:t>
            </a:r>
            <a:r>
              <a:rPr lang="en-US" sz="1800" dirty="0">
                <a:solidFill>
                  <a:schemeClr val="tx1"/>
                </a:solidFill>
              </a:rPr>
              <a:t>, </a:t>
            </a:r>
            <a:r>
              <a:rPr lang="en-US" sz="1800" dirty="0" err="1">
                <a:solidFill>
                  <a:schemeClr val="tx1"/>
                </a:solidFill>
              </a:rPr>
              <a:t>SingleR</a:t>
            </a:r>
            <a:r>
              <a:rPr lang="en-US" sz="1800" dirty="0">
                <a:solidFill>
                  <a:schemeClr val="tx1"/>
                </a:solidFill>
              </a:rPr>
              <a:t>, ACTINN, CHETAH, </a:t>
            </a:r>
            <a:r>
              <a:rPr lang="en-US" sz="1800" dirty="0" err="1">
                <a:solidFill>
                  <a:schemeClr val="tx1"/>
                </a:solidFill>
              </a:rPr>
              <a:t>scPred</a:t>
            </a:r>
            <a:r>
              <a:rPr lang="en-US" sz="1800" dirty="0">
                <a:solidFill>
                  <a:schemeClr val="tx1"/>
                </a:solidFill>
              </a:rPr>
              <a:t>, </a:t>
            </a:r>
            <a:r>
              <a:rPr lang="en-US" sz="1800" b="1" dirty="0" err="1">
                <a:solidFill>
                  <a:schemeClr val="tx1"/>
                </a:solidFill>
              </a:rPr>
              <a:t>scClassify</a:t>
            </a:r>
            <a:r>
              <a:rPr lang="en-US" sz="1800" dirty="0">
                <a:solidFill>
                  <a:schemeClr val="tx1"/>
                </a:solidFill>
              </a:rPr>
              <a:t>…</a:t>
            </a:r>
          </a:p>
        </p:txBody>
      </p:sp>
      <p:pic>
        <p:nvPicPr>
          <p:cNvPr id="14340" name="Picture 4" descr="Tabula Muris - CZ Biohub San Francisco">
            <a:extLst>
              <a:ext uri="{FF2B5EF4-FFF2-40B4-BE49-F238E27FC236}">
                <a16:creationId xmlns:a16="http://schemas.microsoft.com/office/drawing/2014/main" id="{5AA82409-94A1-10A5-004D-EFF58F3999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19" b="11796"/>
          <a:stretch/>
        </p:blipFill>
        <p:spPr bwMode="auto">
          <a:xfrm>
            <a:off x="5940287" y="2158422"/>
            <a:ext cx="2761987" cy="21551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7EEB02-8152-4BE8-FA00-77142B30FAC2}"/>
              </a:ext>
            </a:extLst>
          </p:cNvPr>
          <p:cNvSpPr txBox="1"/>
          <p:nvPr/>
        </p:nvSpPr>
        <p:spPr>
          <a:xfrm>
            <a:off x="6251714" y="1789090"/>
            <a:ext cx="1518364" cy="369332"/>
          </a:xfrm>
          <a:prstGeom prst="rect">
            <a:avLst/>
          </a:prstGeom>
          <a:noFill/>
        </p:spPr>
        <p:txBody>
          <a:bodyPr wrap="none" rtlCol="0">
            <a:spAutoFit/>
          </a:bodyPr>
          <a:lstStyle/>
          <a:p>
            <a:r>
              <a:rPr lang="en-US" dirty="0"/>
              <a:t>Tabula </a:t>
            </a:r>
            <a:r>
              <a:rPr lang="en-US" dirty="0" err="1"/>
              <a:t>Muris</a:t>
            </a:r>
            <a:endParaRPr lang="en-US" dirty="0"/>
          </a:p>
        </p:txBody>
      </p:sp>
      <p:pic>
        <p:nvPicPr>
          <p:cNvPr id="6" name="Picture 5">
            <a:extLst>
              <a:ext uri="{FF2B5EF4-FFF2-40B4-BE49-F238E27FC236}">
                <a16:creationId xmlns:a16="http://schemas.microsoft.com/office/drawing/2014/main" id="{54F7DC36-3432-F0EC-2C72-EBF640F20488}"/>
              </a:ext>
            </a:extLst>
          </p:cNvPr>
          <p:cNvPicPr>
            <a:picLocks noChangeAspect="1"/>
          </p:cNvPicPr>
          <p:nvPr/>
        </p:nvPicPr>
        <p:blipFill rotWithShape="1">
          <a:blip r:embed="rId3"/>
          <a:srcRect l="46884"/>
          <a:stretch/>
        </p:blipFill>
        <p:spPr>
          <a:xfrm>
            <a:off x="8702274" y="4075044"/>
            <a:ext cx="3234817" cy="2544417"/>
          </a:xfrm>
          <a:prstGeom prst="rect">
            <a:avLst/>
          </a:prstGeom>
        </p:spPr>
      </p:pic>
      <p:sp>
        <p:nvSpPr>
          <p:cNvPr id="9" name="Arc 8">
            <a:extLst>
              <a:ext uri="{FF2B5EF4-FFF2-40B4-BE49-F238E27FC236}">
                <a16:creationId xmlns:a16="http://schemas.microsoft.com/office/drawing/2014/main" id="{F5270D64-A52F-3086-C3C8-9E892B48BBF3}"/>
              </a:ext>
            </a:extLst>
          </p:cNvPr>
          <p:cNvSpPr/>
          <p:nvPr/>
        </p:nvSpPr>
        <p:spPr>
          <a:xfrm>
            <a:off x="8090451" y="2711431"/>
            <a:ext cx="1828800" cy="2286000"/>
          </a:xfrm>
          <a:prstGeom prst="arc">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D9DDA93-5EB5-57F6-42B9-987CFCB52926}"/>
              </a:ext>
            </a:extLst>
          </p:cNvPr>
          <p:cNvSpPr txBox="1"/>
          <p:nvPr/>
        </p:nvSpPr>
        <p:spPr>
          <a:xfrm>
            <a:off x="9956824" y="2627476"/>
            <a:ext cx="1975665" cy="646331"/>
          </a:xfrm>
          <a:prstGeom prst="rect">
            <a:avLst/>
          </a:prstGeom>
          <a:noFill/>
        </p:spPr>
        <p:txBody>
          <a:bodyPr wrap="square" rtlCol="0">
            <a:spAutoFit/>
          </a:bodyPr>
          <a:lstStyle/>
          <a:p>
            <a:r>
              <a:rPr lang="en-US" dirty="0"/>
              <a:t>Cell type prediction model</a:t>
            </a:r>
          </a:p>
        </p:txBody>
      </p:sp>
    </p:spTree>
    <p:extLst>
      <p:ext uri="{BB962C8B-B14F-4D97-AF65-F5344CB8AC3E}">
        <p14:creationId xmlns:p14="http://schemas.microsoft.com/office/powerpoint/2010/main" val="574242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FAEB-EF0A-C050-8CB7-3E7E2EAAD610}"/>
              </a:ext>
            </a:extLst>
          </p:cNvPr>
          <p:cNvSpPr>
            <a:spLocks noGrp="1"/>
          </p:cNvSpPr>
          <p:nvPr>
            <p:ph type="title"/>
          </p:nvPr>
        </p:nvSpPr>
        <p:spPr/>
        <p:txBody>
          <a:bodyPr/>
          <a:lstStyle/>
          <a:p>
            <a:r>
              <a:rPr lang="en-US" dirty="0"/>
              <a:t>SCDNEY</a:t>
            </a:r>
          </a:p>
        </p:txBody>
      </p:sp>
      <p:sp>
        <p:nvSpPr>
          <p:cNvPr id="3" name="Content Placeholder 2">
            <a:extLst>
              <a:ext uri="{FF2B5EF4-FFF2-40B4-BE49-F238E27FC236}">
                <a16:creationId xmlns:a16="http://schemas.microsoft.com/office/drawing/2014/main" id="{0D5E840E-E15A-EFF2-4018-E16872B6335C}"/>
              </a:ext>
            </a:extLst>
          </p:cNvPr>
          <p:cNvSpPr>
            <a:spLocks noGrp="1"/>
          </p:cNvSpPr>
          <p:nvPr>
            <p:ph sz="half" idx="2"/>
          </p:nvPr>
        </p:nvSpPr>
        <p:spPr>
          <a:xfrm>
            <a:off x="5165124" y="1793300"/>
            <a:ext cx="6256410" cy="3618959"/>
          </a:xfrm>
        </p:spPr>
        <p:txBody>
          <a:bodyPr/>
          <a:lstStyle/>
          <a:p>
            <a:r>
              <a:rPr lang="en-AU" sz="2200" b="0" i="0" dirty="0">
                <a:solidFill>
                  <a:schemeClr val="tx1"/>
                </a:solidFill>
                <a:effectLst/>
                <a:latin typeface="Arial" panose="020B0604020202020204" pitchFamily="34" charset="0"/>
                <a:cs typeface="Arial" panose="020B0604020202020204" pitchFamily="34" charset="0"/>
              </a:rPr>
              <a:t>SCDNEY is a collection of single cell analysis R packages developed by members of the Bioinformatics Cluster within the Sydney Precision Data Science Centre at The University of Sydney. SCDNEY incorporates packages for data integration, cell type annotation, higher order testing and more.</a:t>
            </a:r>
          </a:p>
          <a:p>
            <a:endParaRPr lang="en-AU" sz="2200" dirty="0">
              <a:solidFill>
                <a:schemeClr val="tx1"/>
              </a:solidFill>
              <a:latin typeface="Arial" panose="020B0604020202020204" pitchFamily="34" charset="0"/>
              <a:cs typeface="Arial" panose="020B0604020202020204" pitchFamily="34" charset="0"/>
            </a:endParaRPr>
          </a:p>
          <a:p>
            <a:r>
              <a:rPr lang="en-US" sz="2200" dirty="0">
                <a:solidFill>
                  <a:schemeClr val="tx1"/>
                </a:solidFill>
                <a:latin typeface="Arial" panose="020B0604020202020204" pitchFamily="34" charset="0"/>
                <a:cs typeface="Arial" panose="020B0604020202020204" pitchFamily="34" charset="0"/>
                <a:hlinkClick r:id="rId2"/>
              </a:rPr>
              <a:t>https://sydneybiox.github.io/scdney/</a:t>
            </a:r>
            <a:endParaRPr lang="en-AU" sz="22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D1B2BA4-7020-7B3A-DDFD-212A8793BC14}"/>
              </a:ext>
            </a:extLst>
          </p:cNvPr>
          <p:cNvPicPr>
            <a:picLocks noChangeAspect="1"/>
          </p:cNvPicPr>
          <p:nvPr/>
        </p:nvPicPr>
        <p:blipFill>
          <a:blip r:embed="rId3"/>
          <a:stretch>
            <a:fillRect/>
          </a:stretch>
        </p:blipFill>
        <p:spPr>
          <a:xfrm>
            <a:off x="209827" y="1632249"/>
            <a:ext cx="4673600" cy="4064000"/>
          </a:xfrm>
          <a:prstGeom prst="rect">
            <a:avLst/>
          </a:prstGeom>
        </p:spPr>
      </p:pic>
    </p:spTree>
    <p:extLst>
      <p:ext uri="{BB962C8B-B14F-4D97-AF65-F5344CB8AC3E}">
        <p14:creationId xmlns:p14="http://schemas.microsoft.com/office/powerpoint/2010/main" val="2530852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8BABD-C171-237A-49D8-EF1CC82FD6BC}"/>
              </a:ext>
            </a:extLst>
          </p:cNvPr>
          <p:cNvSpPr>
            <a:spLocks noGrp="1"/>
          </p:cNvSpPr>
          <p:nvPr>
            <p:ph type="title"/>
          </p:nvPr>
        </p:nvSpPr>
        <p:spPr>
          <a:xfrm>
            <a:off x="770467" y="982131"/>
            <a:ext cx="10651067" cy="492443"/>
          </a:xfrm>
        </p:spPr>
        <p:txBody>
          <a:bodyPr/>
          <a:lstStyle/>
          <a:p>
            <a:r>
              <a:rPr lang="en-US" dirty="0"/>
              <a:t>Benchmarking of classification algorithms </a:t>
            </a:r>
          </a:p>
        </p:txBody>
      </p:sp>
      <p:pic>
        <p:nvPicPr>
          <p:cNvPr id="15362" name="Picture 2" descr="Fig. 1">
            <a:extLst>
              <a:ext uri="{FF2B5EF4-FFF2-40B4-BE49-F238E27FC236}">
                <a16:creationId xmlns:a16="http://schemas.microsoft.com/office/drawing/2014/main" id="{E3276426-3646-BFE5-F51D-EA6860794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286" y="1628382"/>
            <a:ext cx="8090452" cy="424748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8;p17">
            <a:extLst>
              <a:ext uri="{FF2B5EF4-FFF2-40B4-BE49-F238E27FC236}">
                <a16:creationId xmlns:a16="http://schemas.microsoft.com/office/drawing/2014/main" id="{931F94D6-5F56-55F0-5416-7CBFB8C94444}"/>
              </a:ext>
            </a:extLst>
          </p:cNvPr>
          <p:cNvSpPr txBox="1"/>
          <p:nvPr/>
        </p:nvSpPr>
        <p:spPr>
          <a:xfrm>
            <a:off x="7613375" y="6194645"/>
            <a:ext cx="4578626" cy="523180"/>
          </a:xfrm>
          <a:prstGeom prst="rect">
            <a:avLst/>
          </a:prstGeom>
          <a:solidFill>
            <a:schemeClr val="bg1"/>
          </a:solidFill>
          <a:ln>
            <a:noFill/>
          </a:ln>
        </p:spPr>
        <p:txBody>
          <a:bodyPr spcFirstLastPara="1" wrap="square" lIns="121900" tIns="121900" rIns="121900" bIns="121900" anchor="t" anchorCtr="0">
            <a:spAutoFit/>
          </a:bodyPr>
          <a:lstStyle/>
          <a:p>
            <a:pPr algn="l" rtl="0"/>
            <a:r>
              <a:rPr lang="en-GB" dirty="0" err="1">
                <a:latin typeface="Arial" panose="020B0604020202020204" pitchFamily="34" charset="0"/>
                <a:cs typeface="Arial" panose="020B0604020202020204" pitchFamily="34" charset="0"/>
              </a:rPr>
              <a:t>Abdelaal</a:t>
            </a:r>
            <a:r>
              <a:rPr lang="en-GB" dirty="0">
                <a:latin typeface="Arial" panose="020B0604020202020204" pitchFamily="34" charset="0"/>
                <a:cs typeface="Arial" panose="020B0604020202020204" pitchFamily="34" charset="0"/>
              </a:rPr>
              <a:t> et al. </a:t>
            </a:r>
            <a:r>
              <a:rPr lang="en-GB" i="1" dirty="0">
                <a:latin typeface="Arial" panose="020B0604020202020204" pitchFamily="34" charset="0"/>
                <a:cs typeface="Arial" panose="020B0604020202020204" pitchFamily="34" charset="0"/>
              </a:rPr>
              <a:t>Genome Biology </a:t>
            </a:r>
            <a:r>
              <a:rPr lang="en-GB" dirty="0">
                <a:latin typeface="Arial" panose="020B0604020202020204" pitchFamily="34" charset="0"/>
                <a:cs typeface="Arial" panose="020B0604020202020204" pitchFamily="34" charset="0"/>
              </a:rPr>
              <a:t>(2019)</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5336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CCCC7-11E9-1381-7D42-377E13F45F43}"/>
              </a:ext>
            </a:extLst>
          </p:cNvPr>
          <p:cNvSpPr>
            <a:spLocks noGrp="1"/>
          </p:cNvSpPr>
          <p:nvPr>
            <p:ph type="title"/>
          </p:nvPr>
        </p:nvSpPr>
        <p:spPr>
          <a:xfrm>
            <a:off x="770467" y="982131"/>
            <a:ext cx="10651067" cy="492443"/>
          </a:xfrm>
        </p:spPr>
        <p:txBody>
          <a:bodyPr/>
          <a:lstStyle/>
          <a:p>
            <a:r>
              <a:rPr lang="en-US" dirty="0" err="1"/>
              <a:t>scClassify</a:t>
            </a:r>
            <a:r>
              <a:rPr lang="en-US" dirty="0"/>
              <a:t>: Hierarchical classification</a:t>
            </a:r>
          </a:p>
        </p:txBody>
      </p:sp>
      <p:sp>
        <p:nvSpPr>
          <p:cNvPr id="4" name="Google Shape;88;p17">
            <a:extLst>
              <a:ext uri="{FF2B5EF4-FFF2-40B4-BE49-F238E27FC236}">
                <a16:creationId xmlns:a16="http://schemas.microsoft.com/office/drawing/2014/main" id="{0A36E521-4A1F-BD1F-A6E4-8A966FBF8B5D}"/>
              </a:ext>
            </a:extLst>
          </p:cNvPr>
          <p:cNvSpPr txBox="1"/>
          <p:nvPr/>
        </p:nvSpPr>
        <p:spPr>
          <a:xfrm>
            <a:off x="8388627" y="6231938"/>
            <a:ext cx="3448877" cy="523180"/>
          </a:xfrm>
          <a:prstGeom prst="rect">
            <a:avLst/>
          </a:prstGeom>
          <a:solidFill>
            <a:schemeClr val="bg1"/>
          </a:solidFill>
          <a:ln>
            <a:noFill/>
          </a:ln>
        </p:spPr>
        <p:txBody>
          <a:bodyPr spcFirstLastPara="1" wrap="square" lIns="121900" tIns="121900" rIns="121900" bIns="121900" anchor="t" anchorCtr="0">
            <a:spAutoFit/>
          </a:bodyPr>
          <a:lstStyle/>
          <a:p>
            <a:pPr algn="l" rtl="0"/>
            <a:r>
              <a:rPr lang="en-GB" dirty="0">
                <a:latin typeface="Arial" panose="020B0604020202020204" pitchFamily="34" charset="0"/>
                <a:cs typeface="Arial" panose="020B0604020202020204" pitchFamily="34" charset="0"/>
              </a:rPr>
              <a:t>Lin et al. </a:t>
            </a:r>
            <a:r>
              <a:rPr lang="en-GB" i="1" dirty="0">
                <a:latin typeface="Arial" panose="020B0604020202020204" pitchFamily="34" charset="0"/>
                <a:cs typeface="Arial" panose="020B0604020202020204" pitchFamily="34" charset="0"/>
              </a:rPr>
              <a:t>Mol. Syst. Biol. </a:t>
            </a:r>
            <a:r>
              <a:rPr lang="en-GB" dirty="0">
                <a:latin typeface="Arial" panose="020B0604020202020204" pitchFamily="34" charset="0"/>
                <a:cs typeface="Arial" panose="020B0604020202020204" pitchFamily="34" charset="0"/>
              </a:rPr>
              <a:t>(2020)</a:t>
            </a:r>
            <a:endParaRPr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D079BA5-4812-C1FC-D835-8EC8CD7FAE5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815397" y="278592"/>
            <a:ext cx="1081212" cy="1195982"/>
          </a:xfrm>
          <a:prstGeom prst="rect">
            <a:avLst/>
          </a:prstGeom>
        </p:spPr>
      </p:pic>
      <p:pic>
        <p:nvPicPr>
          <p:cNvPr id="6" name="Picture 5" descr="A diagram of a variety of data&#10;&#10;Description automatically generated">
            <a:extLst>
              <a:ext uri="{FF2B5EF4-FFF2-40B4-BE49-F238E27FC236}">
                <a16:creationId xmlns:a16="http://schemas.microsoft.com/office/drawing/2014/main" id="{87DDDC86-C9BB-AC66-C274-09B051373414}"/>
              </a:ext>
            </a:extLst>
          </p:cNvPr>
          <p:cNvPicPr>
            <a:picLocks noChangeAspect="1"/>
          </p:cNvPicPr>
          <p:nvPr/>
        </p:nvPicPr>
        <p:blipFill rotWithShape="1">
          <a:blip r:embed="rId4"/>
          <a:srcRect r="34022" b="50000"/>
          <a:stretch/>
        </p:blipFill>
        <p:spPr>
          <a:xfrm>
            <a:off x="1882407" y="1521754"/>
            <a:ext cx="6687434" cy="4710184"/>
          </a:xfrm>
          <a:prstGeom prst="rect">
            <a:avLst/>
          </a:prstGeom>
        </p:spPr>
      </p:pic>
      <p:pic>
        <p:nvPicPr>
          <p:cNvPr id="7" name="Picture 6">
            <a:extLst>
              <a:ext uri="{FF2B5EF4-FFF2-40B4-BE49-F238E27FC236}">
                <a16:creationId xmlns:a16="http://schemas.microsoft.com/office/drawing/2014/main" id="{874C4C51-327D-C063-9420-4692828D7C52}"/>
              </a:ext>
            </a:extLst>
          </p:cNvPr>
          <p:cNvPicPr>
            <a:picLocks noChangeAspect="1"/>
          </p:cNvPicPr>
          <p:nvPr/>
        </p:nvPicPr>
        <p:blipFill>
          <a:blip r:embed="rId5"/>
          <a:stretch>
            <a:fillRect/>
          </a:stretch>
        </p:blipFill>
        <p:spPr>
          <a:xfrm>
            <a:off x="1647457" y="1521754"/>
            <a:ext cx="469900" cy="656359"/>
          </a:xfrm>
          <a:prstGeom prst="rect">
            <a:avLst/>
          </a:prstGeom>
        </p:spPr>
      </p:pic>
      <p:pic>
        <p:nvPicPr>
          <p:cNvPr id="8" name="Picture 7">
            <a:extLst>
              <a:ext uri="{FF2B5EF4-FFF2-40B4-BE49-F238E27FC236}">
                <a16:creationId xmlns:a16="http://schemas.microsoft.com/office/drawing/2014/main" id="{88A9772F-12E3-D5DC-BD04-CDA46EA47A8B}"/>
              </a:ext>
            </a:extLst>
          </p:cNvPr>
          <p:cNvPicPr>
            <a:picLocks noChangeAspect="1"/>
          </p:cNvPicPr>
          <p:nvPr/>
        </p:nvPicPr>
        <p:blipFill>
          <a:blip r:embed="rId5"/>
          <a:stretch>
            <a:fillRect/>
          </a:stretch>
        </p:blipFill>
        <p:spPr>
          <a:xfrm>
            <a:off x="8153677" y="1682813"/>
            <a:ext cx="469900" cy="990600"/>
          </a:xfrm>
          <a:prstGeom prst="rect">
            <a:avLst/>
          </a:prstGeom>
        </p:spPr>
      </p:pic>
    </p:spTree>
    <p:extLst>
      <p:ext uri="{BB962C8B-B14F-4D97-AF65-F5344CB8AC3E}">
        <p14:creationId xmlns:p14="http://schemas.microsoft.com/office/powerpoint/2010/main" val="2229482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6AD39E-C143-3D4A-B036-317A30F3F507}"/>
              </a:ext>
            </a:extLst>
          </p:cNvPr>
          <p:cNvPicPr>
            <a:picLocks noChangeAspect="1"/>
          </p:cNvPicPr>
          <p:nvPr/>
        </p:nvPicPr>
        <p:blipFill>
          <a:blip r:embed="rId2"/>
          <a:stretch>
            <a:fillRect/>
          </a:stretch>
        </p:blipFill>
        <p:spPr>
          <a:xfrm>
            <a:off x="4824277" y="496242"/>
            <a:ext cx="6330102" cy="5865515"/>
          </a:xfrm>
          <a:prstGeom prst="rect">
            <a:avLst/>
          </a:prstGeom>
        </p:spPr>
      </p:pic>
      <p:sp>
        <p:nvSpPr>
          <p:cNvPr id="7" name="TextBox 6">
            <a:extLst>
              <a:ext uri="{FF2B5EF4-FFF2-40B4-BE49-F238E27FC236}">
                <a16:creationId xmlns:a16="http://schemas.microsoft.com/office/drawing/2014/main" id="{E0AEEDB0-6603-A84D-98DD-F605C8DBB6CB}"/>
              </a:ext>
            </a:extLst>
          </p:cNvPr>
          <p:cNvSpPr txBox="1"/>
          <p:nvPr/>
        </p:nvSpPr>
        <p:spPr>
          <a:xfrm>
            <a:off x="6003646" y="3441784"/>
            <a:ext cx="518091" cy="369332"/>
          </a:xfrm>
          <a:prstGeom prst="rect">
            <a:avLst/>
          </a:prstGeom>
          <a:solidFill>
            <a:srgbClr val="FFDBB6"/>
          </a:solidFill>
        </p:spPr>
        <p:txBody>
          <a:bodyPr wrap="square" rtlCol="0">
            <a:spAutoFit/>
          </a:bodyPr>
          <a:lstStyle/>
          <a:p>
            <a:r>
              <a:rPr lang="en-US" dirty="0"/>
              <a:t>DC</a:t>
            </a:r>
          </a:p>
        </p:txBody>
      </p:sp>
      <p:sp>
        <p:nvSpPr>
          <p:cNvPr id="12" name="TextBox 11">
            <a:extLst>
              <a:ext uri="{FF2B5EF4-FFF2-40B4-BE49-F238E27FC236}">
                <a16:creationId xmlns:a16="http://schemas.microsoft.com/office/drawing/2014/main" id="{5FDB4AD4-BFDD-5443-8D17-EB1C9EF9AD88}"/>
              </a:ext>
            </a:extLst>
          </p:cNvPr>
          <p:cNvSpPr txBox="1"/>
          <p:nvPr/>
        </p:nvSpPr>
        <p:spPr>
          <a:xfrm>
            <a:off x="4651774" y="3121222"/>
            <a:ext cx="960519" cy="307777"/>
          </a:xfrm>
          <a:prstGeom prst="rect">
            <a:avLst/>
          </a:prstGeom>
          <a:solidFill>
            <a:srgbClr val="ADC6E8"/>
          </a:solidFill>
        </p:spPr>
        <p:txBody>
          <a:bodyPr wrap="none" rtlCol="0">
            <a:spAutoFit/>
          </a:bodyPr>
          <a:lstStyle/>
          <a:p>
            <a:r>
              <a:rPr lang="en-US" sz="1400" dirty="0"/>
              <a:t>Monocyte</a:t>
            </a:r>
          </a:p>
        </p:txBody>
      </p:sp>
      <p:sp>
        <p:nvSpPr>
          <p:cNvPr id="13" name="TextBox 12">
            <a:extLst>
              <a:ext uri="{FF2B5EF4-FFF2-40B4-BE49-F238E27FC236}">
                <a16:creationId xmlns:a16="http://schemas.microsoft.com/office/drawing/2014/main" id="{5F9ECB98-995A-2C47-B773-80D5948AB4C1}"/>
              </a:ext>
            </a:extLst>
          </p:cNvPr>
          <p:cNvSpPr txBox="1"/>
          <p:nvPr/>
        </p:nvSpPr>
        <p:spPr>
          <a:xfrm>
            <a:off x="7643705" y="3267370"/>
            <a:ext cx="1561581" cy="307777"/>
          </a:xfrm>
          <a:prstGeom prst="rect">
            <a:avLst/>
          </a:prstGeom>
          <a:solidFill>
            <a:srgbClr val="FFC6C5"/>
          </a:solidFill>
        </p:spPr>
        <p:txBody>
          <a:bodyPr wrap="none" rtlCol="0">
            <a:spAutoFit/>
          </a:bodyPr>
          <a:lstStyle/>
          <a:p>
            <a:r>
              <a:rPr lang="en-US" sz="1400" dirty="0"/>
              <a:t>T cells + NK cells</a:t>
            </a:r>
          </a:p>
        </p:txBody>
      </p:sp>
      <p:sp>
        <p:nvSpPr>
          <p:cNvPr id="14" name="TextBox 13">
            <a:extLst>
              <a:ext uri="{FF2B5EF4-FFF2-40B4-BE49-F238E27FC236}">
                <a16:creationId xmlns:a16="http://schemas.microsoft.com/office/drawing/2014/main" id="{2A692223-9347-2942-B65F-F6DD0D83624A}"/>
              </a:ext>
            </a:extLst>
          </p:cNvPr>
          <p:cNvSpPr txBox="1"/>
          <p:nvPr/>
        </p:nvSpPr>
        <p:spPr>
          <a:xfrm>
            <a:off x="8273081" y="1331465"/>
            <a:ext cx="2204386" cy="307777"/>
          </a:xfrm>
          <a:prstGeom prst="rect">
            <a:avLst/>
          </a:prstGeom>
          <a:solidFill>
            <a:srgbClr val="C0A39C"/>
          </a:solidFill>
        </p:spPr>
        <p:txBody>
          <a:bodyPr wrap="none" rtlCol="0">
            <a:spAutoFit/>
          </a:bodyPr>
          <a:lstStyle/>
          <a:p>
            <a:r>
              <a:rPr lang="en-US" sz="1400" dirty="0"/>
              <a:t>T cells + NK cells + B cell</a:t>
            </a:r>
          </a:p>
        </p:txBody>
      </p:sp>
      <p:sp>
        <p:nvSpPr>
          <p:cNvPr id="3" name="TextBox 2">
            <a:extLst>
              <a:ext uri="{FF2B5EF4-FFF2-40B4-BE49-F238E27FC236}">
                <a16:creationId xmlns:a16="http://schemas.microsoft.com/office/drawing/2014/main" id="{989F101A-4387-5D4E-9805-1918DD72C8BB}"/>
              </a:ext>
            </a:extLst>
          </p:cNvPr>
          <p:cNvSpPr txBox="1"/>
          <p:nvPr/>
        </p:nvSpPr>
        <p:spPr>
          <a:xfrm>
            <a:off x="2603591" y="6361757"/>
            <a:ext cx="9443611" cy="369332"/>
          </a:xfrm>
          <a:prstGeom prst="rect">
            <a:avLst/>
          </a:prstGeom>
          <a:noFill/>
        </p:spPr>
        <p:txBody>
          <a:bodyPr wrap="none" rtlCol="0">
            <a:spAutoFit/>
          </a:bodyPr>
          <a:lstStyle/>
          <a:p>
            <a:r>
              <a:rPr lang="en-AU" dirty="0">
                <a:latin typeface="Arial" panose="020B0604020202020204" pitchFamily="34" charset="0"/>
                <a:cs typeface="Arial" panose="020B0604020202020204" pitchFamily="34" charset="0"/>
              </a:rPr>
              <a:t>van der </a:t>
            </a:r>
            <a:r>
              <a:rPr lang="en-AU" dirty="0" err="1">
                <a:latin typeface="Arial" panose="020B0604020202020204" pitchFamily="34" charset="0"/>
                <a:cs typeface="Arial" panose="020B0604020202020204" pitchFamily="34" charset="0"/>
              </a:rPr>
              <a:t>Laan</a:t>
            </a:r>
            <a:r>
              <a:rPr lang="en-AU" dirty="0">
                <a:latin typeface="Arial" panose="020B0604020202020204" pitchFamily="34" charset="0"/>
                <a:cs typeface="Arial" panose="020B0604020202020204" pitchFamily="34" charset="0"/>
              </a:rPr>
              <a:t>, M. J. and Pollard, K. S. (2003), </a:t>
            </a:r>
            <a:r>
              <a:rPr lang="en-AU" i="1" dirty="0">
                <a:latin typeface="Arial" panose="020B0604020202020204" pitchFamily="34" charset="0"/>
                <a:cs typeface="Arial" panose="020B0604020202020204" pitchFamily="34" charset="0"/>
              </a:rPr>
              <a:t>Journal of Statistical Planning and Inference</a:t>
            </a:r>
            <a:r>
              <a:rPr lang="en-AU"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89EE0D8-1315-CB4E-A63A-B621652A1A0E}"/>
              </a:ext>
            </a:extLst>
          </p:cNvPr>
          <p:cNvSpPr txBox="1"/>
          <p:nvPr/>
        </p:nvSpPr>
        <p:spPr>
          <a:xfrm>
            <a:off x="627944" y="1918290"/>
            <a:ext cx="3574650" cy="3785652"/>
          </a:xfrm>
          <a:prstGeom prst="rect">
            <a:avLst/>
          </a:prstGeom>
          <a:noFill/>
        </p:spPr>
        <p:txBody>
          <a:bodyPr wrap="square" rtlCol="0">
            <a:spAutoFit/>
          </a:bodyPr>
          <a:lstStyle/>
          <a:p>
            <a:r>
              <a:rPr lang="en-AU" sz="2000" b="1" dirty="0">
                <a:solidFill>
                  <a:srgbClr val="E64626"/>
                </a:solidFill>
              </a:rPr>
              <a:t>Step 1: Constructing cell type hierarchical tree</a:t>
            </a:r>
          </a:p>
          <a:p>
            <a:endParaRPr lang="en-AU" sz="2000" i="1" dirty="0"/>
          </a:p>
          <a:p>
            <a:r>
              <a:rPr lang="en-AU" sz="2000" dirty="0"/>
              <a:t>We use hierarchical ordered partitioning and collapsing hybrid (HOPACH) to generate the cell type hierarchical tree based on the reference dataset.</a:t>
            </a:r>
          </a:p>
          <a:p>
            <a:endParaRPr lang="en-AU" sz="2000" dirty="0">
              <a:solidFill>
                <a:srgbClr val="E64626"/>
              </a:solidFill>
            </a:endParaRPr>
          </a:p>
          <a:p>
            <a:r>
              <a:rPr lang="en-AU" sz="2000" b="1" i="1" dirty="0"/>
              <a:t> </a:t>
            </a:r>
            <a:endParaRPr lang="en-AU" sz="2000" dirty="0"/>
          </a:p>
          <a:p>
            <a:endParaRPr lang="en-US" sz="2000" dirty="0"/>
          </a:p>
        </p:txBody>
      </p:sp>
    </p:spTree>
    <p:extLst>
      <p:ext uri="{BB962C8B-B14F-4D97-AF65-F5344CB8AC3E}">
        <p14:creationId xmlns:p14="http://schemas.microsoft.com/office/powerpoint/2010/main" val="1490706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6D1D89B-5932-5344-841F-CC611CB6270A}"/>
              </a:ext>
            </a:extLst>
          </p:cNvPr>
          <p:cNvSpPr txBox="1"/>
          <p:nvPr/>
        </p:nvSpPr>
        <p:spPr>
          <a:xfrm>
            <a:off x="335281" y="1671989"/>
            <a:ext cx="3920353" cy="707886"/>
          </a:xfrm>
          <a:prstGeom prst="rect">
            <a:avLst/>
          </a:prstGeom>
          <a:noFill/>
        </p:spPr>
        <p:txBody>
          <a:bodyPr wrap="square" rtlCol="0">
            <a:spAutoFit/>
          </a:bodyPr>
          <a:lstStyle/>
          <a:p>
            <a:r>
              <a:rPr lang="en-AU" sz="2000" b="1" dirty="0">
                <a:solidFill>
                  <a:srgbClr val="E64626"/>
                </a:solidFill>
              </a:rPr>
              <a:t>Step 2: Feature selection at each branch point</a:t>
            </a:r>
          </a:p>
        </p:txBody>
      </p:sp>
      <p:pic>
        <p:nvPicPr>
          <p:cNvPr id="4" name="Picture 3">
            <a:extLst>
              <a:ext uri="{FF2B5EF4-FFF2-40B4-BE49-F238E27FC236}">
                <a16:creationId xmlns:a16="http://schemas.microsoft.com/office/drawing/2014/main" id="{726AD39E-C143-3D4A-B036-317A30F3F507}"/>
              </a:ext>
            </a:extLst>
          </p:cNvPr>
          <p:cNvPicPr>
            <a:picLocks noChangeAspect="1"/>
          </p:cNvPicPr>
          <p:nvPr/>
        </p:nvPicPr>
        <p:blipFill>
          <a:blip r:embed="rId3"/>
          <a:stretch>
            <a:fillRect/>
          </a:stretch>
        </p:blipFill>
        <p:spPr>
          <a:xfrm>
            <a:off x="4202593" y="496242"/>
            <a:ext cx="6951786" cy="5865515"/>
          </a:xfrm>
          <a:prstGeom prst="rect">
            <a:avLst/>
          </a:prstGeom>
        </p:spPr>
      </p:pic>
      <p:sp>
        <p:nvSpPr>
          <p:cNvPr id="7" name="TextBox 6">
            <a:extLst>
              <a:ext uri="{FF2B5EF4-FFF2-40B4-BE49-F238E27FC236}">
                <a16:creationId xmlns:a16="http://schemas.microsoft.com/office/drawing/2014/main" id="{E0AEEDB0-6603-A84D-98DD-F605C8DBB6CB}"/>
              </a:ext>
            </a:extLst>
          </p:cNvPr>
          <p:cNvSpPr txBox="1"/>
          <p:nvPr/>
        </p:nvSpPr>
        <p:spPr>
          <a:xfrm>
            <a:off x="6003646" y="3441784"/>
            <a:ext cx="518091" cy="369332"/>
          </a:xfrm>
          <a:prstGeom prst="rect">
            <a:avLst/>
          </a:prstGeom>
          <a:solidFill>
            <a:srgbClr val="FFDBB6"/>
          </a:solidFill>
        </p:spPr>
        <p:txBody>
          <a:bodyPr wrap="square" rtlCol="0">
            <a:spAutoFit/>
          </a:bodyPr>
          <a:lstStyle/>
          <a:p>
            <a:r>
              <a:rPr lang="en-US" dirty="0"/>
              <a:t>DC</a:t>
            </a:r>
          </a:p>
        </p:txBody>
      </p:sp>
      <p:sp>
        <p:nvSpPr>
          <p:cNvPr id="12" name="TextBox 11">
            <a:extLst>
              <a:ext uri="{FF2B5EF4-FFF2-40B4-BE49-F238E27FC236}">
                <a16:creationId xmlns:a16="http://schemas.microsoft.com/office/drawing/2014/main" id="{5FDB4AD4-BFDD-5443-8D17-EB1C9EF9AD88}"/>
              </a:ext>
            </a:extLst>
          </p:cNvPr>
          <p:cNvSpPr txBox="1"/>
          <p:nvPr/>
        </p:nvSpPr>
        <p:spPr>
          <a:xfrm>
            <a:off x="4651774" y="3121222"/>
            <a:ext cx="960519" cy="307777"/>
          </a:xfrm>
          <a:prstGeom prst="rect">
            <a:avLst/>
          </a:prstGeom>
          <a:solidFill>
            <a:srgbClr val="ADC6E8"/>
          </a:solidFill>
        </p:spPr>
        <p:txBody>
          <a:bodyPr wrap="none" rtlCol="0">
            <a:spAutoFit/>
          </a:bodyPr>
          <a:lstStyle/>
          <a:p>
            <a:r>
              <a:rPr lang="en-US" sz="1400" dirty="0"/>
              <a:t>Monocyte</a:t>
            </a:r>
          </a:p>
        </p:txBody>
      </p:sp>
      <p:sp>
        <p:nvSpPr>
          <p:cNvPr id="13" name="TextBox 12">
            <a:extLst>
              <a:ext uri="{FF2B5EF4-FFF2-40B4-BE49-F238E27FC236}">
                <a16:creationId xmlns:a16="http://schemas.microsoft.com/office/drawing/2014/main" id="{5F9ECB98-995A-2C47-B773-80D5948AB4C1}"/>
              </a:ext>
            </a:extLst>
          </p:cNvPr>
          <p:cNvSpPr txBox="1"/>
          <p:nvPr/>
        </p:nvSpPr>
        <p:spPr>
          <a:xfrm>
            <a:off x="7643705" y="3267370"/>
            <a:ext cx="1561581" cy="307777"/>
          </a:xfrm>
          <a:prstGeom prst="rect">
            <a:avLst/>
          </a:prstGeom>
          <a:solidFill>
            <a:srgbClr val="FFC6C5"/>
          </a:solidFill>
        </p:spPr>
        <p:txBody>
          <a:bodyPr wrap="none" rtlCol="0">
            <a:spAutoFit/>
          </a:bodyPr>
          <a:lstStyle/>
          <a:p>
            <a:r>
              <a:rPr lang="en-US" sz="1400" dirty="0"/>
              <a:t>T cells + NK cells</a:t>
            </a:r>
          </a:p>
        </p:txBody>
      </p:sp>
      <p:sp>
        <p:nvSpPr>
          <p:cNvPr id="14" name="TextBox 13">
            <a:extLst>
              <a:ext uri="{FF2B5EF4-FFF2-40B4-BE49-F238E27FC236}">
                <a16:creationId xmlns:a16="http://schemas.microsoft.com/office/drawing/2014/main" id="{2A692223-9347-2942-B65F-F6DD0D83624A}"/>
              </a:ext>
            </a:extLst>
          </p:cNvPr>
          <p:cNvSpPr txBox="1"/>
          <p:nvPr/>
        </p:nvSpPr>
        <p:spPr>
          <a:xfrm>
            <a:off x="8283130" y="1414922"/>
            <a:ext cx="2204386" cy="307777"/>
          </a:xfrm>
          <a:prstGeom prst="rect">
            <a:avLst/>
          </a:prstGeom>
          <a:solidFill>
            <a:srgbClr val="C0A39C"/>
          </a:solidFill>
        </p:spPr>
        <p:txBody>
          <a:bodyPr wrap="none" rtlCol="0">
            <a:spAutoFit/>
          </a:bodyPr>
          <a:lstStyle/>
          <a:p>
            <a:r>
              <a:rPr lang="en-US" sz="1400" dirty="0"/>
              <a:t>T cells + NK cells + B cell</a:t>
            </a:r>
          </a:p>
        </p:txBody>
      </p:sp>
      <p:sp>
        <p:nvSpPr>
          <p:cNvPr id="3" name="Donut 2">
            <a:extLst>
              <a:ext uri="{FF2B5EF4-FFF2-40B4-BE49-F238E27FC236}">
                <a16:creationId xmlns:a16="http://schemas.microsoft.com/office/drawing/2014/main" id="{FCC9281F-8991-E54E-8B53-FDDD2FF1C48C}"/>
              </a:ext>
            </a:extLst>
          </p:cNvPr>
          <p:cNvSpPr/>
          <p:nvPr/>
        </p:nvSpPr>
        <p:spPr>
          <a:xfrm>
            <a:off x="4772967" y="4903596"/>
            <a:ext cx="552659" cy="462224"/>
          </a:xfrm>
          <a:prstGeom prst="donut">
            <a:avLst>
              <a:gd name="adj" fmla="val 7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8BE382C1-884D-384B-BA65-0CAEDC4494C0}"/>
              </a:ext>
            </a:extLst>
          </p:cNvPr>
          <p:cNvSpPr/>
          <p:nvPr/>
        </p:nvSpPr>
        <p:spPr>
          <a:xfrm>
            <a:off x="6003646" y="4903596"/>
            <a:ext cx="552659" cy="462224"/>
          </a:xfrm>
          <a:prstGeom prst="donut">
            <a:avLst>
              <a:gd name="adj" fmla="val 7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1FFB9586-9E5E-5D4F-9F28-95F4D2AD8BEF}"/>
              </a:ext>
            </a:extLst>
          </p:cNvPr>
          <p:cNvSpPr/>
          <p:nvPr/>
        </p:nvSpPr>
        <p:spPr>
          <a:xfrm>
            <a:off x="5443507" y="1676770"/>
            <a:ext cx="552659" cy="462224"/>
          </a:xfrm>
          <a:prstGeom prst="donut">
            <a:avLst>
              <a:gd name="adj" fmla="val 7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0224BD06-D783-B24F-B592-7C4BCAE7F8D3}"/>
              </a:ext>
            </a:extLst>
          </p:cNvPr>
          <p:cNvSpPr/>
          <p:nvPr/>
        </p:nvSpPr>
        <p:spPr>
          <a:xfrm>
            <a:off x="8148165" y="3811116"/>
            <a:ext cx="552659" cy="462224"/>
          </a:xfrm>
          <a:prstGeom prst="donut">
            <a:avLst>
              <a:gd name="adj" fmla="val 7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Donut 16">
            <a:extLst>
              <a:ext uri="{FF2B5EF4-FFF2-40B4-BE49-F238E27FC236}">
                <a16:creationId xmlns:a16="http://schemas.microsoft.com/office/drawing/2014/main" id="{95356DA8-6CD8-E948-9393-C99D691840ED}"/>
              </a:ext>
            </a:extLst>
          </p:cNvPr>
          <p:cNvSpPr/>
          <p:nvPr/>
        </p:nvSpPr>
        <p:spPr>
          <a:xfrm>
            <a:off x="7871835" y="4906387"/>
            <a:ext cx="552659" cy="462224"/>
          </a:xfrm>
          <a:prstGeom prst="donut">
            <a:avLst>
              <a:gd name="adj" fmla="val 7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nut 17">
            <a:extLst>
              <a:ext uri="{FF2B5EF4-FFF2-40B4-BE49-F238E27FC236}">
                <a16:creationId xmlns:a16="http://schemas.microsoft.com/office/drawing/2014/main" id="{FC73BE73-CA1D-2B40-9853-9BEACDC196AA}"/>
              </a:ext>
            </a:extLst>
          </p:cNvPr>
          <p:cNvSpPr/>
          <p:nvPr/>
        </p:nvSpPr>
        <p:spPr>
          <a:xfrm>
            <a:off x="8636506" y="4913645"/>
            <a:ext cx="552659" cy="462224"/>
          </a:xfrm>
          <a:prstGeom prst="donut">
            <a:avLst>
              <a:gd name="adj" fmla="val 7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Donut 18">
            <a:extLst>
              <a:ext uri="{FF2B5EF4-FFF2-40B4-BE49-F238E27FC236}">
                <a16:creationId xmlns:a16="http://schemas.microsoft.com/office/drawing/2014/main" id="{F10EAE95-F2CF-8E47-A470-EDEBC42FB88B}"/>
              </a:ext>
            </a:extLst>
          </p:cNvPr>
          <p:cNvSpPr/>
          <p:nvPr/>
        </p:nvSpPr>
        <p:spPr>
          <a:xfrm>
            <a:off x="9485905" y="4913645"/>
            <a:ext cx="552659" cy="462224"/>
          </a:xfrm>
          <a:prstGeom prst="donut">
            <a:avLst>
              <a:gd name="adj" fmla="val 7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A567217C-B147-4840-A5EF-C946396C2D31}"/>
              </a:ext>
            </a:extLst>
          </p:cNvPr>
          <p:cNvSpPr/>
          <p:nvPr/>
        </p:nvSpPr>
        <p:spPr>
          <a:xfrm>
            <a:off x="9189165" y="1719512"/>
            <a:ext cx="552659" cy="462224"/>
          </a:xfrm>
          <a:prstGeom prst="donut">
            <a:avLst>
              <a:gd name="adj" fmla="val 7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BCAAE814-D911-D34D-B40B-A186E2844091}"/>
              </a:ext>
            </a:extLst>
          </p:cNvPr>
          <p:cNvSpPr/>
          <p:nvPr/>
        </p:nvSpPr>
        <p:spPr>
          <a:xfrm>
            <a:off x="8360176" y="603602"/>
            <a:ext cx="552659" cy="462224"/>
          </a:xfrm>
          <a:prstGeom prst="donut">
            <a:avLst>
              <a:gd name="adj" fmla="val 760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2" name="Picture 21">
            <a:extLst>
              <a:ext uri="{FF2B5EF4-FFF2-40B4-BE49-F238E27FC236}">
                <a16:creationId xmlns:a16="http://schemas.microsoft.com/office/drawing/2014/main" id="{30EF9378-49BB-9044-BE9E-71D3EE3F78B2}"/>
              </a:ext>
            </a:extLst>
          </p:cNvPr>
          <p:cNvPicPr>
            <a:picLocks noChangeAspect="1"/>
          </p:cNvPicPr>
          <p:nvPr/>
        </p:nvPicPr>
        <p:blipFill>
          <a:blip r:embed="rId4"/>
          <a:stretch>
            <a:fillRect/>
          </a:stretch>
        </p:blipFill>
        <p:spPr>
          <a:xfrm>
            <a:off x="424879" y="2675386"/>
            <a:ext cx="2911365" cy="3438707"/>
          </a:xfrm>
          <a:prstGeom prst="rect">
            <a:avLst/>
          </a:prstGeom>
        </p:spPr>
      </p:pic>
      <p:cxnSp>
        <p:nvCxnSpPr>
          <p:cNvPr id="6" name="Straight Arrow Connector 5">
            <a:extLst>
              <a:ext uri="{FF2B5EF4-FFF2-40B4-BE49-F238E27FC236}">
                <a16:creationId xmlns:a16="http://schemas.microsoft.com/office/drawing/2014/main" id="{BE993989-0EA0-434D-8A06-B096B53A52EE}"/>
              </a:ext>
            </a:extLst>
          </p:cNvPr>
          <p:cNvCxnSpPr>
            <a:cxnSpLocks/>
          </p:cNvCxnSpPr>
          <p:nvPr/>
        </p:nvCxnSpPr>
        <p:spPr>
          <a:xfrm flipH="1">
            <a:off x="3438939" y="2003706"/>
            <a:ext cx="1899462" cy="85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4205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0E1B-F0E2-E705-5715-9A30BBE50991}"/>
              </a:ext>
            </a:extLst>
          </p:cNvPr>
          <p:cNvSpPr>
            <a:spLocks noGrp="1"/>
          </p:cNvSpPr>
          <p:nvPr>
            <p:ph type="title"/>
          </p:nvPr>
        </p:nvSpPr>
        <p:spPr>
          <a:xfrm>
            <a:off x="770467" y="982131"/>
            <a:ext cx="10651067" cy="492443"/>
          </a:xfrm>
        </p:spPr>
        <p:txBody>
          <a:bodyPr/>
          <a:lstStyle/>
          <a:p>
            <a:r>
              <a:rPr lang="en-US" sz="3200" dirty="0"/>
              <a:t>Ensemble learning</a:t>
            </a:r>
          </a:p>
        </p:txBody>
      </p:sp>
      <p:sp>
        <p:nvSpPr>
          <p:cNvPr id="4" name="Rectangle 3">
            <a:extLst>
              <a:ext uri="{FF2B5EF4-FFF2-40B4-BE49-F238E27FC236}">
                <a16:creationId xmlns:a16="http://schemas.microsoft.com/office/drawing/2014/main" id="{B17A3C90-5103-ABF9-C1F0-F8EF369638C0}"/>
              </a:ext>
            </a:extLst>
          </p:cNvPr>
          <p:cNvSpPr/>
          <p:nvPr/>
        </p:nvSpPr>
        <p:spPr>
          <a:xfrm>
            <a:off x="463068" y="1778398"/>
            <a:ext cx="857250" cy="940594"/>
          </a:xfrm>
          <a:prstGeom prst="rect">
            <a:avLst/>
          </a:prstGeom>
          <a:solidFill>
            <a:srgbClr val="5F98C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74A5C5-3069-8265-A248-3C7B6419CD2B}"/>
              </a:ext>
            </a:extLst>
          </p:cNvPr>
          <p:cNvSpPr/>
          <p:nvPr/>
        </p:nvSpPr>
        <p:spPr>
          <a:xfrm>
            <a:off x="615468" y="1930798"/>
            <a:ext cx="857250" cy="940594"/>
          </a:xfrm>
          <a:prstGeom prst="rect">
            <a:avLst/>
          </a:prstGeom>
          <a:solidFill>
            <a:srgbClr val="5F98C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61596A-6914-FB08-31A3-5B34E5AABCCD}"/>
              </a:ext>
            </a:extLst>
          </p:cNvPr>
          <p:cNvSpPr/>
          <p:nvPr/>
        </p:nvSpPr>
        <p:spPr>
          <a:xfrm>
            <a:off x="767868" y="2083198"/>
            <a:ext cx="857250" cy="940594"/>
          </a:xfrm>
          <a:prstGeom prst="rect">
            <a:avLst/>
          </a:prstGeom>
          <a:solidFill>
            <a:srgbClr val="5F98C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21682C-A746-3A55-D74A-7A5D3830036B}"/>
              </a:ext>
            </a:extLst>
          </p:cNvPr>
          <p:cNvSpPr/>
          <p:nvPr/>
        </p:nvSpPr>
        <p:spPr>
          <a:xfrm>
            <a:off x="920268" y="2235598"/>
            <a:ext cx="857250" cy="940594"/>
          </a:xfrm>
          <a:prstGeom prst="rect">
            <a:avLst/>
          </a:prstGeom>
          <a:solidFill>
            <a:srgbClr val="5F98C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B60FEF9-325F-CE22-F4F5-F37BFE03F057}"/>
              </a:ext>
            </a:extLst>
          </p:cNvPr>
          <p:cNvSpPr/>
          <p:nvPr/>
        </p:nvSpPr>
        <p:spPr>
          <a:xfrm>
            <a:off x="1072668" y="2387998"/>
            <a:ext cx="857250" cy="940594"/>
          </a:xfrm>
          <a:prstGeom prst="rect">
            <a:avLst/>
          </a:prstGeom>
          <a:solidFill>
            <a:srgbClr val="5F98C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0F3258-201C-302E-20E5-CE3186E27B11}"/>
              </a:ext>
            </a:extLst>
          </p:cNvPr>
          <p:cNvSpPr txBox="1"/>
          <p:nvPr/>
        </p:nvSpPr>
        <p:spPr>
          <a:xfrm>
            <a:off x="2343006" y="1836179"/>
            <a:ext cx="1784463" cy="523220"/>
          </a:xfrm>
          <a:prstGeom prst="rect">
            <a:avLst/>
          </a:prstGeom>
          <a:noFill/>
        </p:spPr>
        <p:txBody>
          <a:bodyPr wrap="none" rtlCol="0">
            <a:spAutoFit/>
          </a:bodyPr>
          <a:lstStyle/>
          <a:p>
            <a:r>
              <a:rPr lang="en-US" sz="2800" dirty="0"/>
              <a:t>5 features</a:t>
            </a:r>
          </a:p>
        </p:txBody>
      </p:sp>
      <p:sp>
        <p:nvSpPr>
          <p:cNvPr id="10" name="Rectangle 9">
            <a:extLst>
              <a:ext uri="{FF2B5EF4-FFF2-40B4-BE49-F238E27FC236}">
                <a16:creationId xmlns:a16="http://schemas.microsoft.com/office/drawing/2014/main" id="{95A57227-F1B9-6FBF-A289-4E31EBBBD875}"/>
              </a:ext>
            </a:extLst>
          </p:cNvPr>
          <p:cNvSpPr/>
          <p:nvPr/>
        </p:nvSpPr>
        <p:spPr>
          <a:xfrm>
            <a:off x="402060" y="39926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78AD0D-6DA5-06AC-1EEF-4AF15EEB9244}"/>
              </a:ext>
            </a:extLst>
          </p:cNvPr>
          <p:cNvSpPr/>
          <p:nvPr/>
        </p:nvSpPr>
        <p:spPr>
          <a:xfrm>
            <a:off x="554460" y="41450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C00746-D42C-C945-F270-B017ECCD6A4E}"/>
              </a:ext>
            </a:extLst>
          </p:cNvPr>
          <p:cNvSpPr/>
          <p:nvPr/>
        </p:nvSpPr>
        <p:spPr>
          <a:xfrm>
            <a:off x="706860" y="42974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C577C5-C5E0-F3A9-5CC9-3E081CEA5FDF}"/>
              </a:ext>
            </a:extLst>
          </p:cNvPr>
          <p:cNvSpPr/>
          <p:nvPr/>
        </p:nvSpPr>
        <p:spPr>
          <a:xfrm>
            <a:off x="859260" y="44498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85D77F-E193-0603-2428-2612D7D1171E}"/>
              </a:ext>
            </a:extLst>
          </p:cNvPr>
          <p:cNvSpPr/>
          <p:nvPr/>
        </p:nvSpPr>
        <p:spPr>
          <a:xfrm>
            <a:off x="1011660" y="46022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A4A7DF-159F-DCED-DBA6-C16B12242FD5}"/>
              </a:ext>
            </a:extLst>
          </p:cNvPr>
          <p:cNvSpPr/>
          <p:nvPr/>
        </p:nvSpPr>
        <p:spPr>
          <a:xfrm>
            <a:off x="1164060" y="47546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5C3BF04-9AC1-0246-31C0-FA3E83B423A5}"/>
              </a:ext>
            </a:extLst>
          </p:cNvPr>
          <p:cNvGrpSpPr/>
          <p:nvPr/>
        </p:nvGrpSpPr>
        <p:grpSpPr>
          <a:xfrm>
            <a:off x="5452002" y="2197156"/>
            <a:ext cx="2136207" cy="2252688"/>
            <a:chOff x="8792776" y="792490"/>
            <a:chExt cx="2648273" cy="2792676"/>
          </a:xfrm>
        </p:grpSpPr>
        <p:sp>
          <p:nvSpPr>
            <p:cNvPr id="17" name="Rectangle 16">
              <a:extLst>
                <a:ext uri="{FF2B5EF4-FFF2-40B4-BE49-F238E27FC236}">
                  <a16:creationId xmlns:a16="http://schemas.microsoft.com/office/drawing/2014/main" id="{6828D337-C512-DA9D-EF4A-A6EC87DCED4A}"/>
                </a:ext>
              </a:extLst>
            </p:cNvPr>
            <p:cNvSpPr/>
            <p:nvPr/>
          </p:nvSpPr>
          <p:spPr>
            <a:xfrm flipH="1">
              <a:off x="10310749" y="7924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784C6E6-7F64-09CD-0D40-6DF62087DDDF}"/>
                </a:ext>
              </a:extLst>
            </p:cNvPr>
            <p:cNvSpPr/>
            <p:nvPr/>
          </p:nvSpPr>
          <p:spPr>
            <a:xfrm flipH="1">
              <a:off x="10463149" y="9448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80B133-2BD0-93F8-7A67-03C2D29FF5D9}"/>
                </a:ext>
              </a:extLst>
            </p:cNvPr>
            <p:cNvSpPr/>
            <p:nvPr/>
          </p:nvSpPr>
          <p:spPr>
            <a:xfrm flipH="1">
              <a:off x="10615549" y="10972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956AF7-EF64-7DE4-4BA4-89AD630152D7}"/>
                </a:ext>
              </a:extLst>
            </p:cNvPr>
            <p:cNvSpPr/>
            <p:nvPr/>
          </p:nvSpPr>
          <p:spPr>
            <a:xfrm flipH="1">
              <a:off x="10767949" y="12496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609115-4D31-5D01-21DC-3793E0BB1D87}"/>
                </a:ext>
              </a:extLst>
            </p:cNvPr>
            <p:cNvSpPr/>
            <p:nvPr/>
          </p:nvSpPr>
          <p:spPr>
            <a:xfrm flipH="1">
              <a:off x="10920349" y="14020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180060-8BBC-9351-D5CF-B56E136701B6}"/>
                </a:ext>
              </a:extLst>
            </p:cNvPr>
            <p:cNvSpPr/>
            <p:nvPr/>
          </p:nvSpPr>
          <p:spPr>
            <a:xfrm flipH="1">
              <a:off x="11072749" y="15544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2A1B706-837F-F1D1-CCC8-B28921DD2C41}"/>
                </a:ext>
              </a:extLst>
            </p:cNvPr>
            <p:cNvSpPr/>
            <p:nvPr/>
          </p:nvSpPr>
          <p:spPr>
            <a:xfrm flipH="1">
              <a:off x="10126599" y="9723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3601445-D2F5-B688-98F7-62BA0EA772CC}"/>
                </a:ext>
              </a:extLst>
            </p:cNvPr>
            <p:cNvSpPr/>
            <p:nvPr/>
          </p:nvSpPr>
          <p:spPr>
            <a:xfrm flipH="1">
              <a:off x="10278999" y="11247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3AAA310-B55F-D7ED-DDAD-0EFBC6A7C8A8}"/>
                </a:ext>
              </a:extLst>
            </p:cNvPr>
            <p:cNvSpPr/>
            <p:nvPr/>
          </p:nvSpPr>
          <p:spPr>
            <a:xfrm flipH="1">
              <a:off x="10431399" y="12771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A097CBA-CAB8-6AAF-F70B-DD552C3C49BD}"/>
                </a:ext>
              </a:extLst>
            </p:cNvPr>
            <p:cNvSpPr/>
            <p:nvPr/>
          </p:nvSpPr>
          <p:spPr>
            <a:xfrm flipH="1">
              <a:off x="10583799" y="14295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F4F24D-4671-8283-2518-243EC8A62DE5}"/>
                </a:ext>
              </a:extLst>
            </p:cNvPr>
            <p:cNvSpPr/>
            <p:nvPr/>
          </p:nvSpPr>
          <p:spPr>
            <a:xfrm flipH="1">
              <a:off x="10736199" y="15819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592EB0-1D34-2C7E-820C-F7A7C538219E}"/>
                </a:ext>
              </a:extLst>
            </p:cNvPr>
            <p:cNvSpPr/>
            <p:nvPr/>
          </p:nvSpPr>
          <p:spPr>
            <a:xfrm flipH="1">
              <a:off x="10888599" y="17343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083B1EB-408A-CE41-C443-A5E32F1AC7C3}"/>
                </a:ext>
              </a:extLst>
            </p:cNvPr>
            <p:cNvSpPr/>
            <p:nvPr/>
          </p:nvSpPr>
          <p:spPr>
            <a:xfrm flipH="1">
              <a:off x="9980549" y="11569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0D1A76B-D279-1A9C-501E-6F9CF9325654}"/>
                </a:ext>
              </a:extLst>
            </p:cNvPr>
            <p:cNvSpPr/>
            <p:nvPr/>
          </p:nvSpPr>
          <p:spPr>
            <a:xfrm flipH="1">
              <a:off x="10132949" y="13093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7C7D184-0DFD-63CD-C0B5-B99F3E66B956}"/>
                </a:ext>
              </a:extLst>
            </p:cNvPr>
            <p:cNvSpPr/>
            <p:nvPr/>
          </p:nvSpPr>
          <p:spPr>
            <a:xfrm flipH="1">
              <a:off x="10285349" y="14617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56D4F7-C53C-1927-2559-026203BF18E5}"/>
                </a:ext>
              </a:extLst>
            </p:cNvPr>
            <p:cNvSpPr/>
            <p:nvPr/>
          </p:nvSpPr>
          <p:spPr>
            <a:xfrm flipH="1">
              <a:off x="10437749" y="16141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E2A31A2-968B-8E92-9A05-735B4EE83CF2}"/>
                </a:ext>
              </a:extLst>
            </p:cNvPr>
            <p:cNvSpPr/>
            <p:nvPr/>
          </p:nvSpPr>
          <p:spPr>
            <a:xfrm flipH="1">
              <a:off x="10590149" y="17665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F0C8759-8D42-9DBA-887E-0554631F2B60}"/>
                </a:ext>
              </a:extLst>
            </p:cNvPr>
            <p:cNvSpPr/>
            <p:nvPr/>
          </p:nvSpPr>
          <p:spPr>
            <a:xfrm flipH="1">
              <a:off x="10742549" y="19189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3965461-D8AC-6CDD-3828-ABDEA0CAB96A}"/>
                </a:ext>
              </a:extLst>
            </p:cNvPr>
            <p:cNvSpPr/>
            <p:nvPr/>
          </p:nvSpPr>
          <p:spPr>
            <a:xfrm flipH="1">
              <a:off x="9790049" y="12992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BC554D3-CE69-46FC-B58D-ADF0564EF55B}"/>
                </a:ext>
              </a:extLst>
            </p:cNvPr>
            <p:cNvSpPr/>
            <p:nvPr/>
          </p:nvSpPr>
          <p:spPr>
            <a:xfrm flipH="1">
              <a:off x="9942449" y="14516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01B7A5F-58D7-C061-502B-1BB3A523E790}"/>
                </a:ext>
              </a:extLst>
            </p:cNvPr>
            <p:cNvSpPr/>
            <p:nvPr/>
          </p:nvSpPr>
          <p:spPr>
            <a:xfrm flipH="1">
              <a:off x="10094849" y="16040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0016B8-1850-6C61-9CF6-37262E997859}"/>
                </a:ext>
              </a:extLst>
            </p:cNvPr>
            <p:cNvSpPr/>
            <p:nvPr/>
          </p:nvSpPr>
          <p:spPr>
            <a:xfrm flipH="1">
              <a:off x="10247249" y="17564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51BD568-C2D4-E1A1-8329-3A98FFBD32C5}"/>
                </a:ext>
              </a:extLst>
            </p:cNvPr>
            <p:cNvSpPr/>
            <p:nvPr/>
          </p:nvSpPr>
          <p:spPr>
            <a:xfrm flipH="1">
              <a:off x="10399649" y="19088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CCEDFC1-855A-139B-7B64-2DF06E52DD0F}"/>
                </a:ext>
              </a:extLst>
            </p:cNvPr>
            <p:cNvSpPr/>
            <p:nvPr/>
          </p:nvSpPr>
          <p:spPr>
            <a:xfrm flipH="1">
              <a:off x="10552049" y="20612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5D84FAB-62F3-2527-BA08-09766864359B}"/>
                </a:ext>
              </a:extLst>
            </p:cNvPr>
            <p:cNvSpPr/>
            <p:nvPr/>
          </p:nvSpPr>
          <p:spPr>
            <a:xfrm flipH="1">
              <a:off x="9612249" y="14921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E1F15B3-F267-8EED-C3CB-E6F1A0CD266E}"/>
                </a:ext>
              </a:extLst>
            </p:cNvPr>
            <p:cNvSpPr/>
            <p:nvPr/>
          </p:nvSpPr>
          <p:spPr>
            <a:xfrm flipH="1">
              <a:off x="9764649" y="16445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0254F4-8810-8A93-AF3A-C33D07398F76}"/>
                </a:ext>
              </a:extLst>
            </p:cNvPr>
            <p:cNvSpPr/>
            <p:nvPr/>
          </p:nvSpPr>
          <p:spPr>
            <a:xfrm flipH="1">
              <a:off x="9917049" y="17969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B2961B2-00B1-2B65-C1F7-2D299E976C92}"/>
                </a:ext>
              </a:extLst>
            </p:cNvPr>
            <p:cNvSpPr/>
            <p:nvPr/>
          </p:nvSpPr>
          <p:spPr>
            <a:xfrm flipH="1">
              <a:off x="10069449" y="19493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154F2C4-12ED-1863-BD36-C9F72EE2F15D}"/>
                </a:ext>
              </a:extLst>
            </p:cNvPr>
            <p:cNvSpPr/>
            <p:nvPr/>
          </p:nvSpPr>
          <p:spPr>
            <a:xfrm flipH="1">
              <a:off x="10221849" y="21017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31B7578-19AF-29C6-C294-8C3D2D802A49}"/>
                </a:ext>
              </a:extLst>
            </p:cNvPr>
            <p:cNvSpPr/>
            <p:nvPr/>
          </p:nvSpPr>
          <p:spPr>
            <a:xfrm flipH="1">
              <a:off x="10374249" y="22541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B3E8CA5-71F2-E3D7-F910-CE00B0BCA210}"/>
                </a:ext>
              </a:extLst>
            </p:cNvPr>
            <p:cNvSpPr/>
            <p:nvPr/>
          </p:nvSpPr>
          <p:spPr>
            <a:xfrm flipH="1">
              <a:off x="9491276" y="17194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C590885-6E3F-3EC3-55AA-B97C97B70534}"/>
                </a:ext>
              </a:extLst>
            </p:cNvPr>
            <p:cNvSpPr/>
            <p:nvPr/>
          </p:nvSpPr>
          <p:spPr>
            <a:xfrm flipH="1">
              <a:off x="9643676" y="18718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78CB9A0-8879-E098-47F9-672B108F81A5}"/>
                </a:ext>
              </a:extLst>
            </p:cNvPr>
            <p:cNvSpPr/>
            <p:nvPr/>
          </p:nvSpPr>
          <p:spPr>
            <a:xfrm flipH="1">
              <a:off x="9796076" y="20242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5CCE6F1-D623-C4E2-402C-D28CF46B7E20}"/>
                </a:ext>
              </a:extLst>
            </p:cNvPr>
            <p:cNvSpPr/>
            <p:nvPr/>
          </p:nvSpPr>
          <p:spPr>
            <a:xfrm flipH="1">
              <a:off x="9948476" y="21766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B848A7B-4CB7-8F33-16DB-0034BE29337E}"/>
                </a:ext>
              </a:extLst>
            </p:cNvPr>
            <p:cNvSpPr/>
            <p:nvPr/>
          </p:nvSpPr>
          <p:spPr>
            <a:xfrm flipH="1">
              <a:off x="10100876" y="23290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A0477C4-5312-5FC1-BBC2-00173F99618F}"/>
                </a:ext>
              </a:extLst>
            </p:cNvPr>
            <p:cNvSpPr/>
            <p:nvPr/>
          </p:nvSpPr>
          <p:spPr>
            <a:xfrm flipH="1">
              <a:off x="10253276" y="24814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CD3E5D-ED0C-FD31-1E51-786E9780102B}"/>
                </a:ext>
              </a:extLst>
            </p:cNvPr>
            <p:cNvSpPr/>
            <p:nvPr/>
          </p:nvSpPr>
          <p:spPr>
            <a:xfrm flipH="1">
              <a:off x="9307126" y="18992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2E17FC9-37FD-AF93-D38F-3A48FCF2F919}"/>
                </a:ext>
              </a:extLst>
            </p:cNvPr>
            <p:cNvSpPr/>
            <p:nvPr/>
          </p:nvSpPr>
          <p:spPr>
            <a:xfrm flipH="1">
              <a:off x="9459526" y="20516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FDE1999-0575-0C7A-485F-79E7648F4912}"/>
                </a:ext>
              </a:extLst>
            </p:cNvPr>
            <p:cNvSpPr/>
            <p:nvPr/>
          </p:nvSpPr>
          <p:spPr>
            <a:xfrm flipH="1">
              <a:off x="9611926" y="22040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A645790-6AD3-A3A8-C683-35E128DF9521}"/>
                </a:ext>
              </a:extLst>
            </p:cNvPr>
            <p:cNvSpPr/>
            <p:nvPr/>
          </p:nvSpPr>
          <p:spPr>
            <a:xfrm flipH="1">
              <a:off x="9764326" y="23564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369F78F-3FA8-5315-7947-3EA551190646}"/>
                </a:ext>
              </a:extLst>
            </p:cNvPr>
            <p:cNvSpPr/>
            <p:nvPr/>
          </p:nvSpPr>
          <p:spPr>
            <a:xfrm flipH="1">
              <a:off x="9916726" y="25088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0A5A29B-5446-80A6-3B9D-E8AEADE1D79A}"/>
                </a:ext>
              </a:extLst>
            </p:cNvPr>
            <p:cNvSpPr/>
            <p:nvPr/>
          </p:nvSpPr>
          <p:spPr>
            <a:xfrm flipH="1">
              <a:off x="10069126" y="26612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BD35FFE-134F-4D40-0AB2-BBB25537A7FC}"/>
                </a:ext>
              </a:extLst>
            </p:cNvPr>
            <p:cNvSpPr/>
            <p:nvPr/>
          </p:nvSpPr>
          <p:spPr>
            <a:xfrm flipH="1">
              <a:off x="9161076" y="20838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6D8A368-EE91-D7EE-C8A1-64BF8BCCF2D5}"/>
                </a:ext>
              </a:extLst>
            </p:cNvPr>
            <p:cNvSpPr/>
            <p:nvPr/>
          </p:nvSpPr>
          <p:spPr>
            <a:xfrm flipH="1">
              <a:off x="9313476" y="22362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5C1FEBE-D4EE-08FE-45DB-8FF22B310491}"/>
                </a:ext>
              </a:extLst>
            </p:cNvPr>
            <p:cNvSpPr/>
            <p:nvPr/>
          </p:nvSpPr>
          <p:spPr>
            <a:xfrm flipH="1">
              <a:off x="9465876" y="23886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14F200A-9D7E-A2BE-689E-1C9FF04915B7}"/>
                </a:ext>
              </a:extLst>
            </p:cNvPr>
            <p:cNvSpPr/>
            <p:nvPr/>
          </p:nvSpPr>
          <p:spPr>
            <a:xfrm flipH="1">
              <a:off x="9618276" y="25410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C0BFD7F-DCD8-2352-8E05-570962565668}"/>
                </a:ext>
              </a:extLst>
            </p:cNvPr>
            <p:cNvSpPr/>
            <p:nvPr/>
          </p:nvSpPr>
          <p:spPr>
            <a:xfrm flipH="1">
              <a:off x="9770676" y="26934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C5BA5BF-DF46-2739-CCB3-7342868A75F7}"/>
                </a:ext>
              </a:extLst>
            </p:cNvPr>
            <p:cNvSpPr/>
            <p:nvPr/>
          </p:nvSpPr>
          <p:spPr>
            <a:xfrm flipH="1">
              <a:off x="9923076" y="28458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76F73FD-3D17-2526-3552-5649CA24354C}"/>
                </a:ext>
              </a:extLst>
            </p:cNvPr>
            <p:cNvSpPr/>
            <p:nvPr/>
          </p:nvSpPr>
          <p:spPr>
            <a:xfrm flipH="1">
              <a:off x="8970576" y="22261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AF0849-3CD0-EC9E-6B91-D1C012637804}"/>
                </a:ext>
              </a:extLst>
            </p:cNvPr>
            <p:cNvSpPr/>
            <p:nvPr/>
          </p:nvSpPr>
          <p:spPr>
            <a:xfrm flipH="1">
              <a:off x="9122976" y="23785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BB21DBC-E309-7F04-A57F-82113F2D7AA1}"/>
                </a:ext>
              </a:extLst>
            </p:cNvPr>
            <p:cNvSpPr/>
            <p:nvPr/>
          </p:nvSpPr>
          <p:spPr>
            <a:xfrm flipH="1">
              <a:off x="9275376" y="25309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7844EBA-36E6-3B68-45BD-A90C3C5171F3}"/>
                </a:ext>
              </a:extLst>
            </p:cNvPr>
            <p:cNvSpPr/>
            <p:nvPr/>
          </p:nvSpPr>
          <p:spPr>
            <a:xfrm flipH="1">
              <a:off x="9427776" y="26833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2519C14-3E94-CAFF-B43F-BB0BADBCCF25}"/>
                </a:ext>
              </a:extLst>
            </p:cNvPr>
            <p:cNvSpPr/>
            <p:nvPr/>
          </p:nvSpPr>
          <p:spPr>
            <a:xfrm flipH="1">
              <a:off x="9580176" y="28357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C90895C-6B1F-AF6A-8E58-48F99073B1A9}"/>
                </a:ext>
              </a:extLst>
            </p:cNvPr>
            <p:cNvSpPr/>
            <p:nvPr/>
          </p:nvSpPr>
          <p:spPr>
            <a:xfrm flipH="1">
              <a:off x="9732576" y="29881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E8F15EF-D10F-A84F-90FA-F59D8DF22A6C}"/>
                </a:ext>
              </a:extLst>
            </p:cNvPr>
            <p:cNvSpPr/>
            <p:nvPr/>
          </p:nvSpPr>
          <p:spPr>
            <a:xfrm flipH="1">
              <a:off x="8792776" y="24190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CD3D56C-DDDC-EA87-905B-0EA5AE5AE34C}"/>
                </a:ext>
              </a:extLst>
            </p:cNvPr>
            <p:cNvSpPr/>
            <p:nvPr/>
          </p:nvSpPr>
          <p:spPr>
            <a:xfrm flipH="1">
              <a:off x="8945176" y="25714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0952AAE-8873-DAF1-F2E7-87525B5A3233}"/>
                </a:ext>
              </a:extLst>
            </p:cNvPr>
            <p:cNvSpPr/>
            <p:nvPr/>
          </p:nvSpPr>
          <p:spPr>
            <a:xfrm flipH="1">
              <a:off x="9097576" y="27238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2D855D7-A104-F0BB-E0D5-D4130DF42BC3}"/>
                </a:ext>
              </a:extLst>
            </p:cNvPr>
            <p:cNvSpPr/>
            <p:nvPr/>
          </p:nvSpPr>
          <p:spPr>
            <a:xfrm flipH="1">
              <a:off x="9249976" y="28762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7DEB99F-2579-7179-86A2-6281E77920E9}"/>
                </a:ext>
              </a:extLst>
            </p:cNvPr>
            <p:cNvSpPr/>
            <p:nvPr/>
          </p:nvSpPr>
          <p:spPr>
            <a:xfrm flipH="1">
              <a:off x="9402376" y="30286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118D420-A999-4E42-A84E-77E090A0F922}"/>
                </a:ext>
              </a:extLst>
            </p:cNvPr>
            <p:cNvSpPr/>
            <p:nvPr/>
          </p:nvSpPr>
          <p:spPr>
            <a:xfrm flipH="1">
              <a:off x="9554776" y="31810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7" name="TextBox 76">
            <a:extLst>
              <a:ext uri="{FF2B5EF4-FFF2-40B4-BE49-F238E27FC236}">
                <a16:creationId xmlns:a16="http://schemas.microsoft.com/office/drawing/2014/main" id="{900432C2-8BEC-6717-E349-4DE678EF876F}"/>
              </a:ext>
            </a:extLst>
          </p:cNvPr>
          <p:cNvSpPr txBox="1"/>
          <p:nvPr/>
        </p:nvSpPr>
        <p:spPr>
          <a:xfrm>
            <a:off x="5078771" y="4557133"/>
            <a:ext cx="3143809" cy="523220"/>
          </a:xfrm>
          <a:prstGeom prst="rect">
            <a:avLst/>
          </a:prstGeom>
          <a:noFill/>
        </p:spPr>
        <p:txBody>
          <a:bodyPr wrap="none" rtlCol="0">
            <a:spAutoFit/>
          </a:bodyPr>
          <a:lstStyle/>
          <a:p>
            <a:r>
              <a:rPr lang="en-US" sz="2800" dirty="0"/>
              <a:t>30 base classifiers</a:t>
            </a:r>
          </a:p>
        </p:txBody>
      </p:sp>
      <p:sp>
        <p:nvSpPr>
          <p:cNvPr id="78" name="TextBox 77">
            <a:extLst>
              <a:ext uri="{FF2B5EF4-FFF2-40B4-BE49-F238E27FC236}">
                <a16:creationId xmlns:a16="http://schemas.microsoft.com/office/drawing/2014/main" id="{3512C438-4259-78B6-A620-2B2EE3B5D7B2}"/>
              </a:ext>
            </a:extLst>
          </p:cNvPr>
          <p:cNvSpPr txBox="1"/>
          <p:nvPr/>
        </p:nvSpPr>
        <p:spPr>
          <a:xfrm>
            <a:off x="2343006" y="2332992"/>
            <a:ext cx="1927883" cy="923330"/>
          </a:xfrm>
          <a:prstGeom prst="rect">
            <a:avLst/>
          </a:prstGeom>
          <a:noFill/>
        </p:spPr>
        <p:txBody>
          <a:bodyPr wrap="square" rtlCol="0">
            <a:spAutoFit/>
          </a:bodyPr>
          <a:lstStyle/>
          <a:p>
            <a:r>
              <a:rPr lang="en-US" dirty="0"/>
              <a:t>DE, DV, DD, Chi-squared test, </a:t>
            </a:r>
          </a:p>
          <a:p>
            <a:r>
              <a:rPr lang="en-US" dirty="0"/>
              <a:t>Bimodal index</a:t>
            </a:r>
          </a:p>
        </p:txBody>
      </p:sp>
      <p:sp>
        <p:nvSpPr>
          <p:cNvPr id="79" name="TextBox 78">
            <a:extLst>
              <a:ext uri="{FF2B5EF4-FFF2-40B4-BE49-F238E27FC236}">
                <a16:creationId xmlns:a16="http://schemas.microsoft.com/office/drawing/2014/main" id="{89F8D6E2-5254-59C2-2B9D-44169618E69F}"/>
              </a:ext>
            </a:extLst>
          </p:cNvPr>
          <p:cNvSpPr txBox="1"/>
          <p:nvPr/>
        </p:nvSpPr>
        <p:spPr>
          <a:xfrm>
            <a:off x="2326375" y="4493148"/>
            <a:ext cx="2506150" cy="1200329"/>
          </a:xfrm>
          <a:prstGeom prst="rect">
            <a:avLst/>
          </a:prstGeom>
          <a:noFill/>
        </p:spPr>
        <p:txBody>
          <a:bodyPr wrap="square" rtlCol="0">
            <a:spAutoFit/>
          </a:bodyPr>
          <a:lstStyle/>
          <a:p>
            <a:r>
              <a:rPr lang="en-US" dirty="0"/>
              <a:t>Pearson, Spearman, Kendall, Jaccard, Cosine, Weighted rank correlation,</a:t>
            </a:r>
          </a:p>
        </p:txBody>
      </p:sp>
      <p:sp>
        <p:nvSpPr>
          <p:cNvPr id="80" name="TextBox 79">
            <a:extLst>
              <a:ext uri="{FF2B5EF4-FFF2-40B4-BE49-F238E27FC236}">
                <a16:creationId xmlns:a16="http://schemas.microsoft.com/office/drawing/2014/main" id="{72B9608C-5F38-F1BA-0216-3C4497E16AAE}"/>
              </a:ext>
            </a:extLst>
          </p:cNvPr>
          <p:cNvSpPr txBox="1"/>
          <p:nvPr/>
        </p:nvSpPr>
        <p:spPr>
          <a:xfrm>
            <a:off x="2343006" y="3539041"/>
            <a:ext cx="2902909" cy="954107"/>
          </a:xfrm>
          <a:prstGeom prst="rect">
            <a:avLst/>
          </a:prstGeom>
          <a:noFill/>
        </p:spPr>
        <p:txBody>
          <a:bodyPr wrap="square" rtlCol="0">
            <a:spAutoFit/>
          </a:bodyPr>
          <a:lstStyle/>
          <a:p>
            <a:r>
              <a:rPr lang="en-US" sz="2800" dirty="0"/>
              <a:t>6 similarity metrics</a:t>
            </a:r>
          </a:p>
        </p:txBody>
      </p:sp>
      <p:sp>
        <p:nvSpPr>
          <p:cNvPr id="81" name="Right Arrow 80">
            <a:extLst>
              <a:ext uri="{FF2B5EF4-FFF2-40B4-BE49-F238E27FC236}">
                <a16:creationId xmlns:a16="http://schemas.microsoft.com/office/drawing/2014/main" id="{E86CC60B-1AD2-121E-A2E6-672E481C512C}"/>
              </a:ext>
            </a:extLst>
          </p:cNvPr>
          <p:cNvSpPr/>
          <p:nvPr/>
        </p:nvSpPr>
        <p:spPr>
          <a:xfrm>
            <a:off x="4320881" y="3118681"/>
            <a:ext cx="742804" cy="620637"/>
          </a:xfrm>
          <a:prstGeom prst="rightArrow">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937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variety of data&#10;&#10;Description automatically generated">
            <a:extLst>
              <a:ext uri="{FF2B5EF4-FFF2-40B4-BE49-F238E27FC236}">
                <a16:creationId xmlns:a16="http://schemas.microsoft.com/office/drawing/2014/main" id="{826148F4-AF4C-377A-3236-11721B97CB8D}"/>
              </a:ext>
            </a:extLst>
          </p:cNvPr>
          <p:cNvPicPr>
            <a:picLocks noChangeAspect="1"/>
          </p:cNvPicPr>
          <p:nvPr/>
        </p:nvPicPr>
        <p:blipFill rotWithShape="1">
          <a:blip r:embed="rId3"/>
          <a:srcRect l="2411" t="52296" r="37634" b="-1735"/>
          <a:stretch/>
        </p:blipFill>
        <p:spPr>
          <a:xfrm>
            <a:off x="4211704" y="982131"/>
            <a:ext cx="7443745" cy="5704772"/>
          </a:xfrm>
          <a:prstGeom prst="rect">
            <a:avLst/>
          </a:prstGeom>
        </p:spPr>
      </p:pic>
      <p:sp>
        <p:nvSpPr>
          <p:cNvPr id="7" name="TextBox 6">
            <a:extLst>
              <a:ext uri="{FF2B5EF4-FFF2-40B4-BE49-F238E27FC236}">
                <a16:creationId xmlns:a16="http://schemas.microsoft.com/office/drawing/2014/main" id="{99F88E96-2E86-F944-8F56-3F91D189F644}"/>
              </a:ext>
            </a:extLst>
          </p:cNvPr>
          <p:cNvSpPr txBox="1"/>
          <p:nvPr/>
        </p:nvSpPr>
        <p:spPr>
          <a:xfrm>
            <a:off x="5652655" y="4087091"/>
            <a:ext cx="184731" cy="369332"/>
          </a:xfrm>
          <a:prstGeom prst="rect">
            <a:avLst/>
          </a:prstGeom>
          <a:noFill/>
        </p:spPr>
        <p:txBody>
          <a:bodyPr wrap="none" rtlCol="0">
            <a:spAutoFit/>
          </a:bodyPr>
          <a:lstStyle/>
          <a:p>
            <a:endParaRPr lang="en-US" dirty="0"/>
          </a:p>
        </p:txBody>
      </p:sp>
      <p:sp>
        <p:nvSpPr>
          <p:cNvPr id="9" name="Rectangle 8">
            <a:extLst>
              <a:ext uri="{FF2B5EF4-FFF2-40B4-BE49-F238E27FC236}">
                <a16:creationId xmlns:a16="http://schemas.microsoft.com/office/drawing/2014/main" id="{3B754746-8AD3-CF45-9171-9A1BD731020A}"/>
              </a:ext>
            </a:extLst>
          </p:cNvPr>
          <p:cNvSpPr/>
          <p:nvPr/>
        </p:nvSpPr>
        <p:spPr>
          <a:xfrm>
            <a:off x="4572101" y="2935475"/>
            <a:ext cx="5691117" cy="179808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marL="342900" indent="-342900" algn="ctr">
              <a:buFont typeface="Arial" panose="020B0604020202020204" pitchFamily="34" charset="0"/>
              <a:buChar char="•"/>
            </a:pPr>
            <a:r>
              <a:rPr lang="en-AU" sz="2400" dirty="0"/>
              <a:t>Diversity in performance across different parameter settings.</a:t>
            </a:r>
          </a:p>
          <a:p>
            <a:pPr marL="342900" indent="-342900" algn="ctr">
              <a:buFont typeface="Arial" panose="020B0604020202020204" pitchFamily="34" charset="0"/>
              <a:buChar char="•"/>
            </a:pPr>
            <a:r>
              <a:rPr lang="en-AU" sz="2400" dirty="0"/>
              <a:t>Different parameter combinations capture different cell type characteristics</a:t>
            </a:r>
            <a:endParaRPr lang="en-US" sz="2400" dirty="0"/>
          </a:p>
        </p:txBody>
      </p:sp>
      <p:sp>
        <p:nvSpPr>
          <p:cNvPr id="3" name="Title 1">
            <a:extLst>
              <a:ext uri="{FF2B5EF4-FFF2-40B4-BE49-F238E27FC236}">
                <a16:creationId xmlns:a16="http://schemas.microsoft.com/office/drawing/2014/main" id="{0CAA270F-1FAE-C2B0-126E-407444C6000F}"/>
              </a:ext>
            </a:extLst>
          </p:cNvPr>
          <p:cNvSpPr>
            <a:spLocks noGrp="1"/>
          </p:cNvSpPr>
          <p:nvPr>
            <p:ph type="title"/>
          </p:nvPr>
        </p:nvSpPr>
        <p:spPr/>
        <p:txBody>
          <a:bodyPr/>
          <a:lstStyle/>
          <a:p>
            <a:r>
              <a:rPr lang="en-US" sz="3200" dirty="0"/>
              <a:t>Ensemble learning</a:t>
            </a:r>
          </a:p>
        </p:txBody>
      </p:sp>
    </p:spTree>
    <p:extLst>
      <p:ext uri="{BB962C8B-B14F-4D97-AF65-F5344CB8AC3E}">
        <p14:creationId xmlns:p14="http://schemas.microsoft.com/office/powerpoint/2010/main" val="189714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CA4FE6-4F4F-824A-815E-CBDFD181F0C8}"/>
              </a:ext>
            </a:extLst>
          </p:cNvPr>
          <p:cNvSpPr/>
          <p:nvPr/>
        </p:nvSpPr>
        <p:spPr>
          <a:xfrm>
            <a:off x="463068" y="1778398"/>
            <a:ext cx="857250" cy="940594"/>
          </a:xfrm>
          <a:prstGeom prst="rect">
            <a:avLst/>
          </a:prstGeom>
          <a:solidFill>
            <a:srgbClr val="5F98C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8A203A-3ECF-4A42-B235-ADE67CD51EF1}"/>
              </a:ext>
            </a:extLst>
          </p:cNvPr>
          <p:cNvSpPr/>
          <p:nvPr/>
        </p:nvSpPr>
        <p:spPr>
          <a:xfrm>
            <a:off x="615468" y="1930798"/>
            <a:ext cx="857250" cy="940594"/>
          </a:xfrm>
          <a:prstGeom prst="rect">
            <a:avLst/>
          </a:prstGeom>
          <a:solidFill>
            <a:srgbClr val="5F98C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9C6ACD-63EA-3944-BD72-F6DE18F767A4}"/>
              </a:ext>
            </a:extLst>
          </p:cNvPr>
          <p:cNvSpPr/>
          <p:nvPr/>
        </p:nvSpPr>
        <p:spPr>
          <a:xfrm>
            <a:off x="767868" y="2083198"/>
            <a:ext cx="857250" cy="940594"/>
          </a:xfrm>
          <a:prstGeom prst="rect">
            <a:avLst/>
          </a:prstGeom>
          <a:solidFill>
            <a:srgbClr val="5F98C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3EB7B7-D126-D04F-BBE6-E7A477B6BB63}"/>
              </a:ext>
            </a:extLst>
          </p:cNvPr>
          <p:cNvSpPr/>
          <p:nvPr/>
        </p:nvSpPr>
        <p:spPr>
          <a:xfrm>
            <a:off x="920268" y="2235598"/>
            <a:ext cx="857250" cy="940594"/>
          </a:xfrm>
          <a:prstGeom prst="rect">
            <a:avLst/>
          </a:prstGeom>
          <a:solidFill>
            <a:srgbClr val="5F98C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3499E86-A854-7B47-B941-36D001C127F8}"/>
              </a:ext>
            </a:extLst>
          </p:cNvPr>
          <p:cNvSpPr/>
          <p:nvPr/>
        </p:nvSpPr>
        <p:spPr>
          <a:xfrm>
            <a:off x="1072668" y="2387998"/>
            <a:ext cx="857250" cy="940594"/>
          </a:xfrm>
          <a:prstGeom prst="rect">
            <a:avLst/>
          </a:prstGeom>
          <a:solidFill>
            <a:srgbClr val="5F98C6"/>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551E441-EB1F-C24E-B3BE-CF23DECE807E}"/>
              </a:ext>
            </a:extLst>
          </p:cNvPr>
          <p:cNvSpPr txBox="1"/>
          <p:nvPr/>
        </p:nvSpPr>
        <p:spPr>
          <a:xfrm>
            <a:off x="2343006" y="1836179"/>
            <a:ext cx="1784463" cy="523220"/>
          </a:xfrm>
          <a:prstGeom prst="rect">
            <a:avLst/>
          </a:prstGeom>
          <a:noFill/>
        </p:spPr>
        <p:txBody>
          <a:bodyPr wrap="none" rtlCol="0">
            <a:spAutoFit/>
          </a:bodyPr>
          <a:lstStyle/>
          <a:p>
            <a:r>
              <a:rPr lang="en-US" sz="2800" dirty="0"/>
              <a:t>5 features</a:t>
            </a:r>
          </a:p>
        </p:txBody>
      </p:sp>
      <p:sp>
        <p:nvSpPr>
          <p:cNvPr id="10" name="Rectangle 9">
            <a:extLst>
              <a:ext uri="{FF2B5EF4-FFF2-40B4-BE49-F238E27FC236}">
                <a16:creationId xmlns:a16="http://schemas.microsoft.com/office/drawing/2014/main" id="{E8B866EB-B115-1E47-A5D9-F8C5F307C559}"/>
              </a:ext>
            </a:extLst>
          </p:cNvPr>
          <p:cNvSpPr/>
          <p:nvPr/>
        </p:nvSpPr>
        <p:spPr>
          <a:xfrm>
            <a:off x="402060" y="39926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BFDD02-110A-B649-9158-047F8449A08D}"/>
              </a:ext>
            </a:extLst>
          </p:cNvPr>
          <p:cNvSpPr/>
          <p:nvPr/>
        </p:nvSpPr>
        <p:spPr>
          <a:xfrm>
            <a:off x="554460" y="41450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6631AA2-963C-0841-A6E5-C850D20F0BB1}"/>
              </a:ext>
            </a:extLst>
          </p:cNvPr>
          <p:cNvSpPr/>
          <p:nvPr/>
        </p:nvSpPr>
        <p:spPr>
          <a:xfrm>
            <a:off x="706860" y="42974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CBC660-3450-C447-9413-FD3A8B9D4E94}"/>
              </a:ext>
            </a:extLst>
          </p:cNvPr>
          <p:cNvSpPr/>
          <p:nvPr/>
        </p:nvSpPr>
        <p:spPr>
          <a:xfrm>
            <a:off x="859260" y="44498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7FCA4FE-255B-694B-9A00-E6CA0EF8BF1A}"/>
              </a:ext>
            </a:extLst>
          </p:cNvPr>
          <p:cNvSpPr/>
          <p:nvPr/>
        </p:nvSpPr>
        <p:spPr>
          <a:xfrm>
            <a:off x="1011660" y="46022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B343E7-1A33-884D-A5B6-31F75D3C90F8}"/>
              </a:ext>
            </a:extLst>
          </p:cNvPr>
          <p:cNvSpPr/>
          <p:nvPr/>
        </p:nvSpPr>
        <p:spPr>
          <a:xfrm>
            <a:off x="1164060" y="4754644"/>
            <a:ext cx="613458" cy="673100"/>
          </a:xfrm>
          <a:prstGeom prst="rect">
            <a:avLst/>
          </a:prstGeom>
          <a:solidFill>
            <a:srgbClr val="58913A"/>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26F0F19-6B5D-3447-8BBD-BADA19DE5116}"/>
              </a:ext>
            </a:extLst>
          </p:cNvPr>
          <p:cNvGrpSpPr/>
          <p:nvPr/>
        </p:nvGrpSpPr>
        <p:grpSpPr>
          <a:xfrm>
            <a:off x="5452002" y="2197156"/>
            <a:ext cx="2136207" cy="2252688"/>
            <a:chOff x="8792776" y="792490"/>
            <a:chExt cx="2648273" cy="2792676"/>
          </a:xfrm>
        </p:grpSpPr>
        <p:sp>
          <p:nvSpPr>
            <p:cNvPr id="63" name="Rectangle 62">
              <a:extLst>
                <a:ext uri="{FF2B5EF4-FFF2-40B4-BE49-F238E27FC236}">
                  <a16:creationId xmlns:a16="http://schemas.microsoft.com/office/drawing/2014/main" id="{5FF60DB4-157A-B146-B277-789AB922D7C8}"/>
                </a:ext>
              </a:extLst>
            </p:cNvPr>
            <p:cNvSpPr/>
            <p:nvPr/>
          </p:nvSpPr>
          <p:spPr>
            <a:xfrm flipH="1">
              <a:off x="10310749" y="7924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17ADEA4-E5A4-5C4E-8F52-89D51A43158D}"/>
                </a:ext>
              </a:extLst>
            </p:cNvPr>
            <p:cNvSpPr/>
            <p:nvPr/>
          </p:nvSpPr>
          <p:spPr>
            <a:xfrm flipH="1">
              <a:off x="10463149" y="9448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919DB96-82C4-DF4D-B029-00837D1D3C7E}"/>
                </a:ext>
              </a:extLst>
            </p:cNvPr>
            <p:cNvSpPr/>
            <p:nvPr/>
          </p:nvSpPr>
          <p:spPr>
            <a:xfrm flipH="1">
              <a:off x="10615549" y="10972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99CF083-ACC2-904F-BB9C-1BF043A5F3D1}"/>
                </a:ext>
              </a:extLst>
            </p:cNvPr>
            <p:cNvSpPr/>
            <p:nvPr/>
          </p:nvSpPr>
          <p:spPr>
            <a:xfrm flipH="1">
              <a:off x="10767949" y="12496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D171102-49E6-0144-8738-420CD73D7320}"/>
                </a:ext>
              </a:extLst>
            </p:cNvPr>
            <p:cNvSpPr/>
            <p:nvPr/>
          </p:nvSpPr>
          <p:spPr>
            <a:xfrm flipH="1">
              <a:off x="10920349" y="14020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0839E9E8-5344-3240-B26D-785300447DA6}"/>
                </a:ext>
              </a:extLst>
            </p:cNvPr>
            <p:cNvSpPr/>
            <p:nvPr/>
          </p:nvSpPr>
          <p:spPr>
            <a:xfrm flipH="1">
              <a:off x="11072749" y="1554490"/>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427D2DF-6FC9-E144-9B28-238287ED0007}"/>
                </a:ext>
              </a:extLst>
            </p:cNvPr>
            <p:cNvSpPr/>
            <p:nvPr/>
          </p:nvSpPr>
          <p:spPr>
            <a:xfrm flipH="1">
              <a:off x="10126599" y="9723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5D12574-7ABD-BD4E-A7EF-D48114E7B553}"/>
                </a:ext>
              </a:extLst>
            </p:cNvPr>
            <p:cNvSpPr/>
            <p:nvPr/>
          </p:nvSpPr>
          <p:spPr>
            <a:xfrm flipH="1">
              <a:off x="10278999" y="11247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A225BDF-3C9C-6949-A34D-E30CD8012A80}"/>
                </a:ext>
              </a:extLst>
            </p:cNvPr>
            <p:cNvSpPr/>
            <p:nvPr/>
          </p:nvSpPr>
          <p:spPr>
            <a:xfrm flipH="1">
              <a:off x="10431399" y="12771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9EC491C-23B3-5341-9008-BC257CCB4284}"/>
                </a:ext>
              </a:extLst>
            </p:cNvPr>
            <p:cNvSpPr/>
            <p:nvPr/>
          </p:nvSpPr>
          <p:spPr>
            <a:xfrm flipH="1">
              <a:off x="10583799" y="14295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5DBFE05-4B76-4C4F-AD92-C150A78D8422}"/>
                </a:ext>
              </a:extLst>
            </p:cNvPr>
            <p:cNvSpPr/>
            <p:nvPr/>
          </p:nvSpPr>
          <p:spPr>
            <a:xfrm flipH="1">
              <a:off x="10736199" y="15819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2D8B51D-8E71-7746-B0C7-94D834A5C4CB}"/>
                </a:ext>
              </a:extLst>
            </p:cNvPr>
            <p:cNvSpPr/>
            <p:nvPr/>
          </p:nvSpPr>
          <p:spPr>
            <a:xfrm flipH="1">
              <a:off x="10888599" y="173431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4357E85-A62E-3246-BB18-1B9F48964637}"/>
                </a:ext>
              </a:extLst>
            </p:cNvPr>
            <p:cNvSpPr/>
            <p:nvPr/>
          </p:nvSpPr>
          <p:spPr>
            <a:xfrm flipH="1">
              <a:off x="9980549" y="11569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918DEC1-6FD8-A74B-8E53-044DB06F2B05}"/>
                </a:ext>
              </a:extLst>
            </p:cNvPr>
            <p:cNvSpPr/>
            <p:nvPr/>
          </p:nvSpPr>
          <p:spPr>
            <a:xfrm flipH="1">
              <a:off x="10132949" y="13093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98D4DB6-7FA2-B042-B4D5-9F22AA313A54}"/>
                </a:ext>
              </a:extLst>
            </p:cNvPr>
            <p:cNvSpPr/>
            <p:nvPr/>
          </p:nvSpPr>
          <p:spPr>
            <a:xfrm flipH="1">
              <a:off x="10285349" y="14617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222E1A5-6139-FE40-8BEA-A911EB8C7177}"/>
                </a:ext>
              </a:extLst>
            </p:cNvPr>
            <p:cNvSpPr/>
            <p:nvPr/>
          </p:nvSpPr>
          <p:spPr>
            <a:xfrm flipH="1">
              <a:off x="10437749" y="16141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C637FCD-D9AC-D44E-B150-986A9D74162B}"/>
                </a:ext>
              </a:extLst>
            </p:cNvPr>
            <p:cNvSpPr/>
            <p:nvPr/>
          </p:nvSpPr>
          <p:spPr>
            <a:xfrm flipH="1">
              <a:off x="10590149" y="17665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033D86E-0D9A-A34B-AB62-02AA6E8E997F}"/>
                </a:ext>
              </a:extLst>
            </p:cNvPr>
            <p:cNvSpPr/>
            <p:nvPr/>
          </p:nvSpPr>
          <p:spPr>
            <a:xfrm flipH="1">
              <a:off x="10742549" y="1918975"/>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CDDF90-EE90-1E4A-893F-0D37946B57F5}"/>
                </a:ext>
              </a:extLst>
            </p:cNvPr>
            <p:cNvSpPr/>
            <p:nvPr/>
          </p:nvSpPr>
          <p:spPr>
            <a:xfrm flipH="1">
              <a:off x="9790049" y="12992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368FE3F-6EAE-4748-9DCA-FCB2BDFBB34B}"/>
                </a:ext>
              </a:extLst>
            </p:cNvPr>
            <p:cNvSpPr/>
            <p:nvPr/>
          </p:nvSpPr>
          <p:spPr>
            <a:xfrm flipH="1">
              <a:off x="9942449" y="14516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6C64BC21-86D9-E547-B7F6-8C863AECB8B7}"/>
                </a:ext>
              </a:extLst>
            </p:cNvPr>
            <p:cNvSpPr/>
            <p:nvPr/>
          </p:nvSpPr>
          <p:spPr>
            <a:xfrm flipH="1">
              <a:off x="10094849" y="16040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BE0B384-0CDB-E247-B335-CE1D69641498}"/>
                </a:ext>
              </a:extLst>
            </p:cNvPr>
            <p:cNvSpPr/>
            <p:nvPr/>
          </p:nvSpPr>
          <p:spPr>
            <a:xfrm flipH="1">
              <a:off x="10247249" y="17564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FEBD490-B42D-3941-9EFC-55FD19FD6371}"/>
                </a:ext>
              </a:extLst>
            </p:cNvPr>
            <p:cNvSpPr/>
            <p:nvPr/>
          </p:nvSpPr>
          <p:spPr>
            <a:xfrm flipH="1">
              <a:off x="10399649" y="19088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FACAD38-7134-804C-8092-81C7CF1604AE}"/>
                </a:ext>
              </a:extLst>
            </p:cNvPr>
            <p:cNvSpPr/>
            <p:nvPr/>
          </p:nvSpPr>
          <p:spPr>
            <a:xfrm flipH="1">
              <a:off x="10552049" y="2061254"/>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3CBE1944-166B-C045-B045-94493F2B3F8B}"/>
                </a:ext>
              </a:extLst>
            </p:cNvPr>
            <p:cNvSpPr/>
            <p:nvPr/>
          </p:nvSpPr>
          <p:spPr>
            <a:xfrm flipH="1">
              <a:off x="9612249" y="14921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535ECE8-5EF8-1E43-AE9B-56298F4A4B76}"/>
                </a:ext>
              </a:extLst>
            </p:cNvPr>
            <p:cNvSpPr/>
            <p:nvPr/>
          </p:nvSpPr>
          <p:spPr>
            <a:xfrm flipH="1">
              <a:off x="9764649" y="16445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2308FB4-641E-F843-BD01-683C80377413}"/>
                </a:ext>
              </a:extLst>
            </p:cNvPr>
            <p:cNvSpPr/>
            <p:nvPr/>
          </p:nvSpPr>
          <p:spPr>
            <a:xfrm flipH="1">
              <a:off x="9917049" y="17969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28DFCA2-B8B6-4248-AB57-F011E43C5795}"/>
                </a:ext>
              </a:extLst>
            </p:cNvPr>
            <p:cNvSpPr/>
            <p:nvPr/>
          </p:nvSpPr>
          <p:spPr>
            <a:xfrm flipH="1">
              <a:off x="10069449" y="19493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CBC145C-2C0F-5A48-8DFE-068954EC82FC}"/>
                </a:ext>
              </a:extLst>
            </p:cNvPr>
            <p:cNvSpPr/>
            <p:nvPr/>
          </p:nvSpPr>
          <p:spPr>
            <a:xfrm flipH="1">
              <a:off x="10221849" y="21017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EAD83E9-9F4B-7749-A6F6-1D6F1A335F5A}"/>
                </a:ext>
              </a:extLst>
            </p:cNvPr>
            <p:cNvSpPr/>
            <p:nvPr/>
          </p:nvSpPr>
          <p:spPr>
            <a:xfrm flipH="1">
              <a:off x="10374249" y="2254136"/>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53D3D60B-172D-C04E-84C3-9D34BE19196C}"/>
                </a:ext>
              </a:extLst>
            </p:cNvPr>
            <p:cNvSpPr/>
            <p:nvPr/>
          </p:nvSpPr>
          <p:spPr>
            <a:xfrm flipH="1">
              <a:off x="9491276" y="17194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B9FDC384-97FC-D84A-A333-B8A39A599107}"/>
                </a:ext>
              </a:extLst>
            </p:cNvPr>
            <p:cNvSpPr/>
            <p:nvPr/>
          </p:nvSpPr>
          <p:spPr>
            <a:xfrm flipH="1">
              <a:off x="9643676" y="18718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EAE5569-E8AB-9C45-BE46-1AFD254BB2CD}"/>
                </a:ext>
              </a:extLst>
            </p:cNvPr>
            <p:cNvSpPr/>
            <p:nvPr/>
          </p:nvSpPr>
          <p:spPr>
            <a:xfrm flipH="1">
              <a:off x="9796076" y="20242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FDC2AA2-5870-5A41-9806-1623F3252945}"/>
                </a:ext>
              </a:extLst>
            </p:cNvPr>
            <p:cNvSpPr/>
            <p:nvPr/>
          </p:nvSpPr>
          <p:spPr>
            <a:xfrm flipH="1">
              <a:off x="9948476" y="21766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1F324A7-DC74-1941-9A08-A45E0393F440}"/>
                </a:ext>
              </a:extLst>
            </p:cNvPr>
            <p:cNvSpPr/>
            <p:nvPr/>
          </p:nvSpPr>
          <p:spPr>
            <a:xfrm flipH="1">
              <a:off x="10100876" y="23290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C7A9F71B-AD26-8144-AD25-171C9F2B030A}"/>
                </a:ext>
              </a:extLst>
            </p:cNvPr>
            <p:cNvSpPr/>
            <p:nvPr/>
          </p:nvSpPr>
          <p:spPr>
            <a:xfrm flipH="1">
              <a:off x="10253276" y="2481413"/>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A268E252-A08F-A746-AD6F-B90D93782E04}"/>
                </a:ext>
              </a:extLst>
            </p:cNvPr>
            <p:cNvSpPr/>
            <p:nvPr/>
          </p:nvSpPr>
          <p:spPr>
            <a:xfrm flipH="1">
              <a:off x="9307126" y="18992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18CA2A99-94CD-8D4B-BA78-5BAC2E876024}"/>
                </a:ext>
              </a:extLst>
            </p:cNvPr>
            <p:cNvSpPr/>
            <p:nvPr/>
          </p:nvSpPr>
          <p:spPr>
            <a:xfrm flipH="1">
              <a:off x="9459526" y="20516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6AEB73D-0248-2844-8542-EA65ED264B99}"/>
                </a:ext>
              </a:extLst>
            </p:cNvPr>
            <p:cNvSpPr/>
            <p:nvPr/>
          </p:nvSpPr>
          <p:spPr>
            <a:xfrm flipH="1">
              <a:off x="9611926" y="22040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171CCD45-5045-2745-AAB0-77DDCD399C48}"/>
                </a:ext>
              </a:extLst>
            </p:cNvPr>
            <p:cNvSpPr/>
            <p:nvPr/>
          </p:nvSpPr>
          <p:spPr>
            <a:xfrm flipH="1">
              <a:off x="9764326" y="23564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26D271CB-03BC-074B-AF9E-4F74ED255646}"/>
                </a:ext>
              </a:extLst>
            </p:cNvPr>
            <p:cNvSpPr/>
            <p:nvPr/>
          </p:nvSpPr>
          <p:spPr>
            <a:xfrm flipH="1">
              <a:off x="9916726" y="25088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30C50535-DFA4-0F4D-993A-18ECF6945C7A}"/>
                </a:ext>
              </a:extLst>
            </p:cNvPr>
            <p:cNvSpPr/>
            <p:nvPr/>
          </p:nvSpPr>
          <p:spPr>
            <a:xfrm flipH="1">
              <a:off x="10069126" y="2661242"/>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A15E8BAE-4291-2149-96FA-558C10E89729}"/>
                </a:ext>
              </a:extLst>
            </p:cNvPr>
            <p:cNvSpPr/>
            <p:nvPr/>
          </p:nvSpPr>
          <p:spPr>
            <a:xfrm flipH="1">
              <a:off x="9161076" y="20838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617B17A-533C-8845-99EC-02F2507FCE02}"/>
                </a:ext>
              </a:extLst>
            </p:cNvPr>
            <p:cNvSpPr/>
            <p:nvPr/>
          </p:nvSpPr>
          <p:spPr>
            <a:xfrm flipH="1">
              <a:off x="9313476" y="22362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A8B1710D-DF6A-9849-8119-28C23F7024A3}"/>
                </a:ext>
              </a:extLst>
            </p:cNvPr>
            <p:cNvSpPr/>
            <p:nvPr/>
          </p:nvSpPr>
          <p:spPr>
            <a:xfrm flipH="1">
              <a:off x="9465876" y="23886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36F0C7C3-2518-8047-8566-D820E336E955}"/>
                </a:ext>
              </a:extLst>
            </p:cNvPr>
            <p:cNvSpPr/>
            <p:nvPr/>
          </p:nvSpPr>
          <p:spPr>
            <a:xfrm flipH="1">
              <a:off x="9618276" y="25410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E9669982-6062-5240-A683-4448D891385E}"/>
                </a:ext>
              </a:extLst>
            </p:cNvPr>
            <p:cNvSpPr/>
            <p:nvPr/>
          </p:nvSpPr>
          <p:spPr>
            <a:xfrm flipH="1">
              <a:off x="9770676" y="26934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A305569D-8D3D-F447-9F10-8C20A50AEB4D}"/>
                </a:ext>
              </a:extLst>
            </p:cNvPr>
            <p:cNvSpPr/>
            <p:nvPr/>
          </p:nvSpPr>
          <p:spPr>
            <a:xfrm flipH="1">
              <a:off x="9923076" y="2845898"/>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74040DD7-3622-7047-ACCD-B4AC2873D170}"/>
                </a:ext>
              </a:extLst>
            </p:cNvPr>
            <p:cNvSpPr/>
            <p:nvPr/>
          </p:nvSpPr>
          <p:spPr>
            <a:xfrm flipH="1">
              <a:off x="8970576" y="22261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40633BE7-CDB0-3847-849D-BC3FA446AC14}"/>
                </a:ext>
              </a:extLst>
            </p:cNvPr>
            <p:cNvSpPr/>
            <p:nvPr/>
          </p:nvSpPr>
          <p:spPr>
            <a:xfrm flipH="1">
              <a:off x="9122976" y="23785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3858F99-5D84-8E4F-B37C-0AEABE809EF8}"/>
                </a:ext>
              </a:extLst>
            </p:cNvPr>
            <p:cNvSpPr/>
            <p:nvPr/>
          </p:nvSpPr>
          <p:spPr>
            <a:xfrm flipH="1">
              <a:off x="9275376" y="25309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6266A411-2B12-7545-A855-3D6A70DC8202}"/>
                </a:ext>
              </a:extLst>
            </p:cNvPr>
            <p:cNvSpPr/>
            <p:nvPr/>
          </p:nvSpPr>
          <p:spPr>
            <a:xfrm flipH="1">
              <a:off x="9427776" y="26833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2D2D45B5-9291-2048-B79E-863BBEF111DF}"/>
                </a:ext>
              </a:extLst>
            </p:cNvPr>
            <p:cNvSpPr/>
            <p:nvPr/>
          </p:nvSpPr>
          <p:spPr>
            <a:xfrm flipH="1">
              <a:off x="9580176" y="28357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CD98F899-D92F-B44B-AD83-74638766231C}"/>
                </a:ext>
              </a:extLst>
            </p:cNvPr>
            <p:cNvSpPr/>
            <p:nvPr/>
          </p:nvSpPr>
          <p:spPr>
            <a:xfrm flipH="1">
              <a:off x="9732576" y="2988177"/>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CB1BCEE0-B6EE-8940-AA95-CB0F9DD55A32}"/>
                </a:ext>
              </a:extLst>
            </p:cNvPr>
            <p:cNvSpPr/>
            <p:nvPr/>
          </p:nvSpPr>
          <p:spPr>
            <a:xfrm flipH="1">
              <a:off x="8792776" y="24190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A91CFAEF-B1AD-6446-BB7F-71CEB336C921}"/>
                </a:ext>
              </a:extLst>
            </p:cNvPr>
            <p:cNvSpPr/>
            <p:nvPr/>
          </p:nvSpPr>
          <p:spPr>
            <a:xfrm flipH="1">
              <a:off x="8945176" y="25714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EA8BE9AE-BDDD-6749-A58E-382011EFA6F6}"/>
                </a:ext>
              </a:extLst>
            </p:cNvPr>
            <p:cNvSpPr/>
            <p:nvPr/>
          </p:nvSpPr>
          <p:spPr>
            <a:xfrm flipH="1">
              <a:off x="9097576" y="27238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BD2CBB50-EA67-C14A-9079-1EED23E02BAF}"/>
                </a:ext>
              </a:extLst>
            </p:cNvPr>
            <p:cNvSpPr/>
            <p:nvPr/>
          </p:nvSpPr>
          <p:spPr>
            <a:xfrm flipH="1">
              <a:off x="9249976" y="28762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9CF1D658-F076-A249-BCD8-A84561C84EE8}"/>
                </a:ext>
              </a:extLst>
            </p:cNvPr>
            <p:cNvSpPr/>
            <p:nvPr/>
          </p:nvSpPr>
          <p:spPr>
            <a:xfrm flipH="1">
              <a:off x="9402376" y="30286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EFB7C372-E2C3-4844-8909-214F04701ABF}"/>
                </a:ext>
              </a:extLst>
            </p:cNvPr>
            <p:cNvSpPr/>
            <p:nvPr/>
          </p:nvSpPr>
          <p:spPr>
            <a:xfrm flipH="1">
              <a:off x="9554776" y="3181059"/>
              <a:ext cx="368300" cy="40410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3" name="TextBox 152">
            <a:extLst>
              <a:ext uri="{FF2B5EF4-FFF2-40B4-BE49-F238E27FC236}">
                <a16:creationId xmlns:a16="http://schemas.microsoft.com/office/drawing/2014/main" id="{E9AF27FC-F7EE-DD4E-980F-C87592DF0174}"/>
              </a:ext>
            </a:extLst>
          </p:cNvPr>
          <p:cNvSpPr txBox="1"/>
          <p:nvPr/>
        </p:nvSpPr>
        <p:spPr>
          <a:xfrm>
            <a:off x="5078771" y="4557133"/>
            <a:ext cx="2964273" cy="523220"/>
          </a:xfrm>
          <a:prstGeom prst="rect">
            <a:avLst/>
          </a:prstGeom>
          <a:noFill/>
        </p:spPr>
        <p:txBody>
          <a:bodyPr wrap="none" rtlCol="0">
            <a:spAutoFit/>
          </a:bodyPr>
          <a:lstStyle/>
          <a:p>
            <a:r>
              <a:rPr lang="en-US" sz="2800" dirty="0"/>
              <a:t>30 base classifier</a:t>
            </a:r>
          </a:p>
        </p:txBody>
      </p:sp>
      <p:sp>
        <p:nvSpPr>
          <p:cNvPr id="154" name="TextBox 153">
            <a:extLst>
              <a:ext uri="{FF2B5EF4-FFF2-40B4-BE49-F238E27FC236}">
                <a16:creationId xmlns:a16="http://schemas.microsoft.com/office/drawing/2014/main" id="{4D075B79-A27E-8347-8C8B-D997DEC8EB09}"/>
              </a:ext>
            </a:extLst>
          </p:cNvPr>
          <p:cNvSpPr txBox="1"/>
          <p:nvPr/>
        </p:nvSpPr>
        <p:spPr>
          <a:xfrm>
            <a:off x="2343006" y="2332992"/>
            <a:ext cx="1927883" cy="923330"/>
          </a:xfrm>
          <a:prstGeom prst="rect">
            <a:avLst/>
          </a:prstGeom>
          <a:noFill/>
        </p:spPr>
        <p:txBody>
          <a:bodyPr wrap="square" rtlCol="0">
            <a:spAutoFit/>
          </a:bodyPr>
          <a:lstStyle/>
          <a:p>
            <a:r>
              <a:rPr lang="en-US" dirty="0"/>
              <a:t>DE, DV, DD, Chi-squared test, </a:t>
            </a:r>
          </a:p>
          <a:p>
            <a:r>
              <a:rPr lang="en-US" dirty="0"/>
              <a:t>Bimodal index</a:t>
            </a:r>
          </a:p>
        </p:txBody>
      </p:sp>
      <p:sp>
        <p:nvSpPr>
          <p:cNvPr id="155" name="TextBox 154">
            <a:extLst>
              <a:ext uri="{FF2B5EF4-FFF2-40B4-BE49-F238E27FC236}">
                <a16:creationId xmlns:a16="http://schemas.microsoft.com/office/drawing/2014/main" id="{229912E2-A013-E24E-A289-58F5399D4D0A}"/>
              </a:ext>
            </a:extLst>
          </p:cNvPr>
          <p:cNvSpPr txBox="1"/>
          <p:nvPr/>
        </p:nvSpPr>
        <p:spPr>
          <a:xfrm>
            <a:off x="2326375" y="4493148"/>
            <a:ext cx="2506150" cy="1200329"/>
          </a:xfrm>
          <a:prstGeom prst="rect">
            <a:avLst/>
          </a:prstGeom>
          <a:noFill/>
        </p:spPr>
        <p:txBody>
          <a:bodyPr wrap="square" rtlCol="0">
            <a:spAutoFit/>
          </a:bodyPr>
          <a:lstStyle/>
          <a:p>
            <a:r>
              <a:rPr lang="en-US" dirty="0"/>
              <a:t>Pearson, Spearman, Kendall, Jaccard, Cosine, Weighted rank correlation,</a:t>
            </a:r>
          </a:p>
        </p:txBody>
      </p:sp>
      <p:sp>
        <p:nvSpPr>
          <p:cNvPr id="157" name="TextBox 156">
            <a:extLst>
              <a:ext uri="{FF2B5EF4-FFF2-40B4-BE49-F238E27FC236}">
                <a16:creationId xmlns:a16="http://schemas.microsoft.com/office/drawing/2014/main" id="{08EFD980-2B94-F345-960E-3072BB9C0F84}"/>
              </a:ext>
            </a:extLst>
          </p:cNvPr>
          <p:cNvSpPr txBox="1"/>
          <p:nvPr/>
        </p:nvSpPr>
        <p:spPr>
          <a:xfrm>
            <a:off x="2343006" y="3539041"/>
            <a:ext cx="2902909" cy="954107"/>
          </a:xfrm>
          <a:prstGeom prst="rect">
            <a:avLst/>
          </a:prstGeom>
          <a:noFill/>
        </p:spPr>
        <p:txBody>
          <a:bodyPr wrap="square" rtlCol="0">
            <a:spAutoFit/>
          </a:bodyPr>
          <a:lstStyle/>
          <a:p>
            <a:r>
              <a:rPr lang="en-US" sz="2800" dirty="0"/>
              <a:t>6 similarity metrics</a:t>
            </a:r>
          </a:p>
        </p:txBody>
      </p:sp>
      <p:sp>
        <p:nvSpPr>
          <p:cNvPr id="19" name="Right Arrow 18">
            <a:extLst>
              <a:ext uri="{FF2B5EF4-FFF2-40B4-BE49-F238E27FC236}">
                <a16:creationId xmlns:a16="http://schemas.microsoft.com/office/drawing/2014/main" id="{75537915-FD84-DF4B-9C03-CC1AACE8F16C}"/>
              </a:ext>
            </a:extLst>
          </p:cNvPr>
          <p:cNvSpPr/>
          <p:nvPr/>
        </p:nvSpPr>
        <p:spPr>
          <a:xfrm>
            <a:off x="4320881" y="3118681"/>
            <a:ext cx="742804" cy="620637"/>
          </a:xfrm>
          <a:prstGeom prst="rightArrow">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ight Arrow 157">
            <a:extLst>
              <a:ext uri="{FF2B5EF4-FFF2-40B4-BE49-F238E27FC236}">
                <a16:creationId xmlns:a16="http://schemas.microsoft.com/office/drawing/2014/main" id="{C2B93F2C-71C0-AA45-9AA1-0474DF258648}"/>
              </a:ext>
            </a:extLst>
          </p:cNvPr>
          <p:cNvSpPr/>
          <p:nvPr/>
        </p:nvSpPr>
        <p:spPr>
          <a:xfrm>
            <a:off x="8154661" y="3090548"/>
            <a:ext cx="620636" cy="502395"/>
          </a:xfrm>
          <a:prstGeom prst="rightArrow">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BED97F1A-CFE5-9C4F-9C9B-D1A559071A7F}"/>
              </a:ext>
            </a:extLst>
          </p:cNvPr>
          <p:cNvSpPr txBox="1"/>
          <p:nvPr/>
        </p:nvSpPr>
        <p:spPr>
          <a:xfrm>
            <a:off x="7721121" y="1499535"/>
            <a:ext cx="1605119" cy="400110"/>
          </a:xfrm>
          <a:prstGeom prst="rect">
            <a:avLst/>
          </a:prstGeom>
          <a:solidFill>
            <a:schemeClr val="accent1">
              <a:lumMod val="40000"/>
              <a:lumOff val="60000"/>
            </a:schemeClr>
          </a:solidFill>
        </p:spPr>
        <p:txBody>
          <a:bodyPr wrap="none" rtlCol="0">
            <a:spAutoFit/>
          </a:bodyPr>
          <a:lstStyle/>
          <a:p>
            <a:r>
              <a:rPr lang="en-US" sz="2000" dirty="0"/>
              <a:t>Weighted by</a:t>
            </a:r>
          </a:p>
        </p:txBody>
      </p:sp>
      <p:sp>
        <p:nvSpPr>
          <p:cNvPr id="3" name="Rectangle 2">
            <a:extLst>
              <a:ext uri="{FF2B5EF4-FFF2-40B4-BE49-F238E27FC236}">
                <a16:creationId xmlns:a16="http://schemas.microsoft.com/office/drawing/2014/main" id="{1DC1EBE9-8F43-A748-BE19-C8A9F98B6260}"/>
              </a:ext>
            </a:extLst>
          </p:cNvPr>
          <p:cNvSpPr/>
          <p:nvPr/>
        </p:nvSpPr>
        <p:spPr>
          <a:xfrm>
            <a:off x="8984975" y="2857845"/>
            <a:ext cx="2822713" cy="1051466"/>
          </a:xfrm>
          <a:prstGeom prst="rect">
            <a:avLst/>
          </a:prstGeom>
          <a:solidFill>
            <a:srgbClr val="D42627">
              <a:alpha val="7098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charset="0"/>
                <a:ea typeface="ＭＳ Ｐゴシック" charset="0"/>
              </a:rPr>
              <a:t>Ensemble Classifier</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A55E72-4CDF-5D4C-8126-050FB55146F5}"/>
                  </a:ext>
                </a:extLst>
              </p:cNvPr>
              <p:cNvSpPr txBox="1"/>
              <p:nvPr/>
            </p:nvSpPr>
            <p:spPr>
              <a:xfrm>
                <a:off x="7721122" y="1899645"/>
                <a:ext cx="1605118" cy="567207"/>
              </a:xfrm>
              <a:prstGeom prst="rect">
                <a:avLst/>
              </a:prstGeom>
              <a:solidFill>
                <a:schemeClr val="accent1">
                  <a:lumMod val="40000"/>
                  <a:lumOff val="60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𝑡</m:t>
                          </m:r>
                        </m:sub>
                      </m:sSub>
                      <m:r>
                        <a:rPr lang="en-AU" b="0" i="1" smtClean="0">
                          <a:latin typeface="Cambria Math" panose="02040503050406030204" pitchFamily="18" charset="0"/>
                        </a:rPr>
                        <m:t>=</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ln</m:t>
                          </m:r>
                        </m:fName>
                        <m:e>
                          <m:f>
                            <m:fPr>
                              <m:ctrlPr>
                                <a:rPr lang="en-AU" i="1">
                                  <a:latin typeface="Cambria Math" panose="02040503050406030204" pitchFamily="18" charset="0"/>
                                </a:rPr>
                              </m:ctrlPr>
                            </m:fPr>
                            <m:num>
                              <m:r>
                                <a:rPr lang="en-AU" i="1">
                                  <a:latin typeface="Cambria Math" panose="02040503050406030204" pitchFamily="18" charset="0"/>
                                </a:rPr>
                                <m:t>1−</m:t>
                              </m:r>
                              <m:sSub>
                                <m:sSubPr>
                                  <m:ctrlPr>
                                    <a:rPr lang="en-AU" i="1">
                                      <a:latin typeface="Cambria Math" panose="02040503050406030204" pitchFamily="18" charset="0"/>
                                    </a:rPr>
                                  </m:ctrlPr>
                                </m:sSubPr>
                                <m:e>
                                  <m:r>
                                    <a:rPr lang="en-AU" i="1">
                                      <a:latin typeface="Cambria Math" panose="02040503050406030204" pitchFamily="18" charset="0"/>
                                    </a:rPr>
                                    <m:t>𝜖</m:t>
                                  </m:r>
                                </m:e>
                                <m:sub>
                                  <m:r>
                                    <a:rPr lang="en-AU" i="1">
                                      <a:latin typeface="Cambria Math" panose="02040503050406030204" pitchFamily="18" charset="0"/>
                                    </a:rPr>
                                    <m:t>𝑡</m:t>
                                  </m:r>
                                </m:sub>
                              </m:sSub>
                            </m:num>
                            <m:den>
                              <m:sSub>
                                <m:sSubPr>
                                  <m:ctrlPr>
                                    <a:rPr lang="en-AU" i="1">
                                      <a:latin typeface="Cambria Math" panose="02040503050406030204" pitchFamily="18" charset="0"/>
                                    </a:rPr>
                                  </m:ctrlPr>
                                </m:sSubPr>
                                <m:e>
                                  <m:r>
                                    <a:rPr lang="en-AU" i="1">
                                      <a:latin typeface="Cambria Math" panose="02040503050406030204" pitchFamily="18" charset="0"/>
                                    </a:rPr>
                                    <m:t>𝜖</m:t>
                                  </m:r>
                                </m:e>
                                <m:sub>
                                  <m:r>
                                    <a:rPr lang="en-AU" i="1">
                                      <a:latin typeface="Cambria Math" panose="02040503050406030204" pitchFamily="18" charset="0"/>
                                    </a:rPr>
                                    <m:t>𝑡</m:t>
                                  </m:r>
                                </m:sub>
                              </m:sSub>
                            </m:den>
                          </m:f>
                        </m:e>
                      </m:func>
                    </m:oMath>
                  </m:oMathPara>
                </a14:m>
                <a:endParaRPr lang="en-AU" b="0" dirty="0"/>
              </a:p>
            </p:txBody>
          </p:sp>
        </mc:Choice>
        <mc:Fallback xmlns="">
          <p:sp>
            <p:nvSpPr>
              <p:cNvPr id="87" name="TextBox 86">
                <a:extLst>
                  <a:ext uri="{FF2B5EF4-FFF2-40B4-BE49-F238E27FC236}">
                    <a16:creationId xmlns:a16="http://schemas.microsoft.com/office/drawing/2014/main" id="{C1A55E72-4CDF-5D4C-8126-050FB55146F5}"/>
                  </a:ext>
                </a:extLst>
              </p:cNvPr>
              <p:cNvSpPr txBox="1">
                <a:spLocks noRot="1" noChangeAspect="1" noMove="1" noResize="1" noEditPoints="1" noAdjustHandles="1" noChangeArrowheads="1" noChangeShapeType="1" noTextEdit="1"/>
              </p:cNvSpPr>
              <p:nvPr/>
            </p:nvSpPr>
            <p:spPr>
              <a:xfrm>
                <a:off x="7721122" y="1899645"/>
                <a:ext cx="1605118" cy="567207"/>
              </a:xfrm>
              <a:prstGeom prst="rect">
                <a:avLst/>
              </a:prstGeom>
              <a:blipFill>
                <a:blip r:embed="rId3"/>
                <a:stretch>
                  <a:fillRect t="-444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26609B-B9E2-CA43-912C-DAD599105BB6}"/>
                  </a:ext>
                </a:extLst>
              </p:cNvPr>
              <p:cNvSpPr txBox="1"/>
              <p:nvPr/>
            </p:nvSpPr>
            <p:spPr>
              <a:xfrm>
                <a:off x="7622007" y="2519253"/>
                <a:ext cx="5730407" cy="261610"/>
              </a:xfrm>
              <a:prstGeom prst="rect">
                <a:avLst/>
              </a:prstGeom>
              <a:noFill/>
            </p:spPr>
            <p:txBody>
              <a:bodyPr wrap="square" rtlCol="0">
                <a:spAutoFit/>
              </a:bodyPr>
              <a:lstStyle/>
              <a:p>
                <a:r>
                  <a:rPr lang="en-US" sz="1100" dirty="0"/>
                  <a:t>Where </a:t>
                </a:r>
                <a14:m>
                  <m:oMath xmlns:m="http://schemas.openxmlformats.org/officeDocument/2006/math">
                    <m:sSub>
                      <m:sSubPr>
                        <m:ctrlPr>
                          <a:rPr lang="en-AU" sz="1100" b="0" i="1" smtClean="0">
                            <a:latin typeface="Cambria Math" panose="02040503050406030204" pitchFamily="18" charset="0"/>
                          </a:rPr>
                        </m:ctrlPr>
                      </m:sSubPr>
                      <m:e>
                        <m:r>
                          <a:rPr lang="en-AU" sz="1100" b="0" i="1" smtClean="0">
                            <a:latin typeface="Cambria Math" panose="02040503050406030204" pitchFamily="18" charset="0"/>
                          </a:rPr>
                          <m:t>𝜖</m:t>
                        </m:r>
                      </m:e>
                      <m:sub>
                        <m:r>
                          <a:rPr lang="en-AU" sz="1100" b="0" i="1" smtClean="0">
                            <a:latin typeface="Cambria Math" panose="02040503050406030204" pitchFamily="18" charset="0"/>
                          </a:rPr>
                          <m:t>𝑡</m:t>
                        </m:r>
                      </m:sub>
                    </m:sSub>
                  </m:oMath>
                </a14:m>
                <a:r>
                  <a:rPr lang="en-US" sz="1100" dirty="0"/>
                  <a:t> indicates the error rate of the classifier in the reference dataset</a:t>
                </a:r>
              </a:p>
            </p:txBody>
          </p:sp>
        </mc:Choice>
        <mc:Fallback xmlns="">
          <p:sp>
            <p:nvSpPr>
              <p:cNvPr id="16" name="TextBox 15">
                <a:extLst>
                  <a:ext uri="{FF2B5EF4-FFF2-40B4-BE49-F238E27FC236}">
                    <a16:creationId xmlns:a16="http://schemas.microsoft.com/office/drawing/2014/main" id="{3926609B-B9E2-CA43-912C-DAD599105BB6}"/>
                  </a:ext>
                </a:extLst>
              </p:cNvPr>
              <p:cNvSpPr txBox="1">
                <a:spLocks noRot="1" noChangeAspect="1" noMove="1" noResize="1" noEditPoints="1" noAdjustHandles="1" noChangeArrowheads="1" noChangeShapeType="1" noTextEdit="1"/>
              </p:cNvSpPr>
              <p:nvPr/>
            </p:nvSpPr>
            <p:spPr>
              <a:xfrm>
                <a:off x="7622007" y="2519253"/>
                <a:ext cx="5730407" cy="261610"/>
              </a:xfrm>
              <a:prstGeom prst="rect">
                <a:avLst/>
              </a:prstGeom>
              <a:blipFill>
                <a:blip r:embed="rId4"/>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276373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6D1D89B-5932-5344-841F-CC611CB6270A}"/>
              </a:ext>
            </a:extLst>
          </p:cNvPr>
          <p:cNvSpPr txBox="1"/>
          <p:nvPr/>
        </p:nvSpPr>
        <p:spPr>
          <a:xfrm>
            <a:off x="282240" y="1385212"/>
            <a:ext cx="3920353" cy="4401205"/>
          </a:xfrm>
          <a:prstGeom prst="rect">
            <a:avLst/>
          </a:prstGeom>
          <a:noFill/>
        </p:spPr>
        <p:txBody>
          <a:bodyPr wrap="square" rtlCol="0">
            <a:spAutoFit/>
          </a:bodyPr>
          <a:lstStyle/>
          <a:p>
            <a:r>
              <a:rPr lang="en-AU" sz="2000" b="1" dirty="0">
                <a:solidFill>
                  <a:srgbClr val="E64626"/>
                </a:solidFill>
              </a:rPr>
              <a:t>Step 3: Performing correlation-based weighted </a:t>
            </a:r>
            <a:r>
              <a:rPr lang="en-AU" sz="2000" b="1" dirty="0" err="1">
                <a:solidFill>
                  <a:srgbClr val="E64626"/>
                </a:solidFill>
              </a:rPr>
              <a:t>kNN</a:t>
            </a:r>
            <a:r>
              <a:rPr lang="en-AU" sz="2000" b="1" dirty="0">
                <a:solidFill>
                  <a:srgbClr val="E64626"/>
                </a:solidFill>
              </a:rPr>
              <a:t> for each level of the cell type hierarchical tree</a:t>
            </a:r>
          </a:p>
          <a:p>
            <a:endParaRPr lang="en-AU" sz="2000" dirty="0">
              <a:solidFill>
                <a:srgbClr val="E64626"/>
              </a:solidFill>
            </a:endParaRPr>
          </a:p>
          <a:p>
            <a:r>
              <a:rPr lang="en-AU" sz="2000" dirty="0"/>
              <a:t>In the testing step, the algorithm first predicts its first-level class. With this predicted cell type, from the second-level, the cells will only be tested on the model to distinguish its child nodes.</a:t>
            </a:r>
          </a:p>
          <a:p>
            <a:endParaRPr lang="en-AU" sz="2000" dirty="0">
              <a:solidFill>
                <a:srgbClr val="E64626"/>
              </a:solidFill>
            </a:endParaRPr>
          </a:p>
          <a:p>
            <a:r>
              <a:rPr lang="en-AU" sz="2000" b="1" i="1" dirty="0"/>
              <a:t> </a:t>
            </a:r>
            <a:endParaRPr lang="en-AU" sz="2000" dirty="0"/>
          </a:p>
          <a:p>
            <a:endParaRPr lang="en-US" sz="2000" dirty="0"/>
          </a:p>
        </p:txBody>
      </p:sp>
      <p:pic>
        <p:nvPicPr>
          <p:cNvPr id="4" name="Picture 3">
            <a:extLst>
              <a:ext uri="{FF2B5EF4-FFF2-40B4-BE49-F238E27FC236}">
                <a16:creationId xmlns:a16="http://schemas.microsoft.com/office/drawing/2014/main" id="{726AD39E-C143-3D4A-B036-317A30F3F507}"/>
              </a:ext>
            </a:extLst>
          </p:cNvPr>
          <p:cNvPicPr>
            <a:picLocks noChangeAspect="1"/>
          </p:cNvPicPr>
          <p:nvPr/>
        </p:nvPicPr>
        <p:blipFill>
          <a:blip r:embed="rId2"/>
          <a:stretch>
            <a:fillRect/>
          </a:stretch>
        </p:blipFill>
        <p:spPr>
          <a:xfrm>
            <a:off x="4202593" y="496242"/>
            <a:ext cx="6951786" cy="5865515"/>
          </a:xfrm>
          <a:prstGeom prst="rect">
            <a:avLst/>
          </a:prstGeom>
        </p:spPr>
      </p:pic>
      <p:cxnSp>
        <p:nvCxnSpPr>
          <p:cNvPr id="10" name="Straight Connector 9">
            <a:extLst>
              <a:ext uri="{FF2B5EF4-FFF2-40B4-BE49-F238E27FC236}">
                <a16:creationId xmlns:a16="http://schemas.microsoft.com/office/drawing/2014/main" id="{48D24003-39F3-404E-9940-7D0CFE9A4110}"/>
              </a:ext>
            </a:extLst>
          </p:cNvPr>
          <p:cNvCxnSpPr>
            <a:cxnSpLocks/>
          </p:cNvCxnSpPr>
          <p:nvPr/>
        </p:nvCxnSpPr>
        <p:spPr>
          <a:xfrm flipV="1">
            <a:off x="4302369" y="1428526"/>
            <a:ext cx="7280031" cy="13294"/>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6DDEC6FC-21F0-7E4A-9BB5-FC35B0B9F5E0}"/>
              </a:ext>
            </a:extLst>
          </p:cNvPr>
          <p:cNvCxnSpPr>
            <a:cxnSpLocks/>
          </p:cNvCxnSpPr>
          <p:nvPr/>
        </p:nvCxnSpPr>
        <p:spPr>
          <a:xfrm>
            <a:off x="4302369" y="2877163"/>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3FB0C418-A691-F942-A16E-08C1EEBE7F60}"/>
              </a:ext>
            </a:extLst>
          </p:cNvPr>
          <p:cNvCxnSpPr>
            <a:cxnSpLocks/>
          </p:cNvCxnSpPr>
          <p:nvPr/>
        </p:nvCxnSpPr>
        <p:spPr>
          <a:xfrm>
            <a:off x="4302369" y="4577009"/>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9FA49C01-63BA-CE43-8C18-97EDD6B422DE}"/>
              </a:ext>
            </a:extLst>
          </p:cNvPr>
          <p:cNvCxnSpPr>
            <a:cxnSpLocks/>
          </p:cNvCxnSpPr>
          <p:nvPr/>
        </p:nvCxnSpPr>
        <p:spPr>
          <a:xfrm>
            <a:off x="4302369" y="5694051"/>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33229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BFED3DD-BBED-DD47-B441-F88D13DD15CC}"/>
              </a:ext>
            </a:extLst>
          </p:cNvPr>
          <p:cNvSpPr txBox="1">
            <a:spLocks/>
          </p:cNvSpPr>
          <p:nvPr/>
        </p:nvSpPr>
        <p:spPr bwMode="auto">
          <a:xfrm>
            <a:off x="609600" y="249222"/>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endParaRPr lang="en-US" dirty="0"/>
          </a:p>
        </p:txBody>
      </p:sp>
      <p:pic>
        <p:nvPicPr>
          <p:cNvPr id="4" name="Picture 3">
            <a:extLst>
              <a:ext uri="{FF2B5EF4-FFF2-40B4-BE49-F238E27FC236}">
                <a16:creationId xmlns:a16="http://schemas.microsoft.com/office/drawing/2014/main" id="{726AD39E-C143-3D4A-B036-317A30F3F507}"/>
              </a:ext>
            </a:extLst>
          </p:cNvPr>
          <p:cNvPicPr>
            <a:picLocks noChangeAspect="1"/>
          </p:cNvPicPr>
          <p:nvPr/>
        </p:nvPicPr>
        <p:blipFill>
          <a:blip r:embed="rId3"/>
          <a:stretch>
            <a:fillRect/>
          </a:stretch>
        </p:blipFill>
        <p:spPr>
          <a:xfrm>
            <a:off x="4202593" y="496242"/>
            <a:ext cx="6951786" cy="5865515"/>
          </a:xfrm>
          <a:prstGeom prst="rect">
            <a:avLst/>
          </a:prstGeom>
        </p:spPr>
      </p:pic>
      <p:cxnSp>
        <p:nvCxnSpPr>
          <p:cNvPr id="10" name="Straight Connector 9">
            <a:extLst>
              <a:ext uri="{FF2B5EF4-FFF2-40B4-BE49-F238E27FC236}">
                <a16:creationId xmlns:a16="http://schemas.microsoft.com/office/drawing/2014/main" id="{48D24003-39F3-404E-9940-7D0CFE9A4110}"/>
              </a:ext>
            </a:extLst>
          </p:cNvPr>
          <p:cNvCxnSpPr>
            <a:cxnSpLocks/>
          </p:cNvCxnSpPr>
          <p:nvPr/>
        </p:nvCxnSpPr>
        <p:spPr>
          <a:xfrm flipV="1">
            <a:off x="4302369" y="1428526"/>
            <a:ext cx="7280031" cy="13294"/>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sp>
        <p:nvSpPr>
          <p:cNvPr id="18" name="Oval 17">
            <a:extLst>
              <a:ext uri="{FF2B5EF4-FFF2-40B4-BE49-F238E27FC236}">
                <a16:creationId xmlns:a16="http://schemas.microsoft.com/office/drawing/2014/main" id="{E9551CC6-8B1F-7B49-B0C6-177B9BBE98FB}"/>
              </a:ext>
            </a:extLst>
          </p:cNvPr>
          <p:cNvSpPr/>
          <p:nvPr/>
        </p:nvSpPr>
        <p:spPr>
          <a:xfrm>
            <a:off x="9768598" y="233520"/>
            <a:ext cx="1376624" cy="525443"/>
          </a:xfrm>
          <a:prstGeom prst="ellipse">
            <a:avLst/>
          </a:prstGeom>
          <a:solidFill>
            <a:srgbClr val="42424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Cell ?</a:t>
            </a:r>
          </a:p>
        </p:txBody>
      </p:sp>
      <p:cxnSp>
        <p:nvCxnSpPr>
          <p:cNvPr id="20" name="Straight Arrow Connector 19">
            <a:extLst>
              <a:ext uri="{FF2B5EF4-FFF2-40B4-BE49-F238E27FC236}">
                <a16:creationId xmlns:a16="http://schemas.microsoft.com/office/drawing/2014/main" id="{FFF0BEC8-BC2B-CF4B-A32D-B9EEA46F92C2}"/>
              </a:ext>
            </a:extLst>
          </p:cNvPr>
          <p:cNvCxnSpPr>
            <a:cxnSpLocks/>
          </p:cNvCxnSpPr>
          <p:nvPr/>
        </p:nvCxnSpPr>
        <p:spPr>
          <a:xfrm flipH="1">
            <a:off x="8849758" y="528495"/>
            <a:ext cx="611742" cy="227674"/>
          </a:xfrm>
          <a:prstGeom prst="straightConnector1">
            <a:avLst/>
          </a:prstGeom>
          <a:ln w="101600">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DDEC6FC-21F0-7E4A-9BB5-FC35B0B9F5E0}"/>
              </a:ext>
            </a:extLst>
          </p:cNvPr>
          <p:cNvCxnSpPr>
            <a:cxnSpLocks/>
          </p:cNvCxnSpPr>
          <p:nvPr/>
        </p:nvCxnSpPr>
        <p:spPr>
          <a:xfrm>
            <a:off x="4302369" y="2877163"/>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3FB0C418-A691-F942-A16E-08C1EEBE7F60}"/>
              </a:ext>
            </a:extLst>
          </p:cNvPr>
          <p:cNvCxnSpPr>
            <a:cxnSpLocks/>
          </p:cNvCxnSpPr>
          <p:nvPr/>
        </p:nvCxnSpPr>
        <p:spPr>
          <a:xfrm>
            <a:off x="4302369" y="4577009"/>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9FA49C01-63BA-CE43-8C18-97EDD6B422DE}"/>
              </a:ext>
            </a:extLst>
          </p:cNvPr>
          <p:cNvCxnSpPr>
            <a:cxnSpLocks/>
          </p:cNvCxnSpPr>
          <p:nvPr/>
        </p:nvCxnSpPr>
        <p:spPr>
          <a:xfrm>
            <a:off x="4302369" y="5694051"/>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0C6C2B4F-CD63-CD40-A39F-957D41299AE3}"/>
              </a:ext>
            </a:extLst>
          </p:cNvPr>
          <p:cNvSpPr txBox="1"/>
          <p:nvPr/>
        </p:nvSpPr>
        <p:spPr>
          <a:xfrm>
            <a:off x="282240" y="1385212"/>
            <a:ext cx="3920353" cy="4093428"/>
          </a:xfrm>
          <a:prstGeom prst="rect">
            <a:avLst/>
          </a:prstGeom>
          <a:noFill/>
        </p:spPr>
        <p:txBody>
          <a:bodyPr wrap="square" rtlCol="0">
            <a:spAutoFit/>
          </a:bodyPr>
          <a:lstStyle/>
          <a:p>
            <a:r>
              <a:rPr lang="en-AU" sz="2000" b="1" dirty="0">
                <a:solidFill>
                  <a:srgbClr val="E64626"/>
                </a:solidFill>
              </a:rPr>
              <a:t>Step 3: Performing correlation-based weighted </a:t>
            </a:r>
            <a:r>
              <a:rPr lang="en-AU" sz="2000" b="1" dirty="0" err="1">
                <a:solidFill>
                  <a:srgbClr val="E64626"/>
                </a:solidFill>
              </a:rPr>
              <a:t>kNN</a:t>
            </a:r>
            <a:r>
              <a:rPr lang="en-AU" sz="2000" b="1" dirty="0">
                <a:solidFill>
                  <a:srgbClr val="E64626"/>
                </a:solidFill>
              </a:rPr>
              <a:t> for each level of the cell type hierarchical tree </a:t>
            </a:r>
          </a:p>
          <a:p>
            <a:endParaRPr lang="en-AU" sz="2000" dirty="0">
              <a:solidFill>
                <a:srgbClr val="E64626"/>
              </a:solidFill>
            </a:endParaRPr>
          </a:p>
          <a:p>
            <a:r>
              <a:rPr lang="en-AU" sz="2000" dirty="0"/>
              <a:t>In the testing step, the algorithm first predicts its first-level class. With this predicted cell type, from the second-level, the cells will only be tested on the model to distinguish its child nodes.</a:t>
            </a:r>
            <a:endParaRPr lang="en-AU" sz="2000" dirty="0">
              <a:solidFill>
                <a:srgbClr val="E64626"/>
              </a:solidFill>
            </a:endParaRPr>
          </a:p>
          <a:p>
            <a:r>
              <a:rPr lang="en-AU" sz="2000" b="1" i="1" dirty="0"/>
              <a:t> </a:t>
            </a:r>
            <a:endParaRPr lang="en-AU" sz="2000" dirty="0"/>
          </a:p>
          <a:p>
            <a:endParaRPr lang="en-US" sz="2000" dirty="0"/>
          </a:p>
        </p:txBody>
      </p:sp>
    </p:spTree>
    <p:extLst>
      <p:ext uri="{BB962C8B-B14F-4D97-AF65-F5344CB8AC3E}">
        <p14:creationId xmlns:p14="http://schemas.microsoft.com/office/powerpoint/2010/main" val="3245997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6AD39E-C143-3D4A-B036-317A30F3F507}"/>
              </a:ext>
            </a:extLst>
          </p:cNvPr>
          <p:cNvPicPr>
            <a:picLocks noChangeAspect="1"/>
          </p:cNvPicPr>
          <p:nvPr/>
        </p:nvPicPr>
        <p:blipFill>
          <a:blip r:embed="rId3"/>
          <a:stretch>
            <a:fillRect/>
          </a:stretch>
        </p:blipFill>
        <p:spPr>
          <a:xfrm>
            <a:off x="4202593" y="496242"/>
            <a:ext cx="6951786" cy="5865515"/>
          </a:xfrm>
          <a:prstGeom prst="rect">
            <a:avLst/>
          </a:prstGeom>
        </p:spPr>
      </p:pic>
      <p:sp>
        <p:nvSpPr>
          <p:cNvPr id="9" name="Rectangle 8">
            <a:extLst>
              <a:ext uri="{FF2B5EF4-FFF2-40B4-BE49-F238E27FC236}">
                <a16:creationId xmlns:a16="http://schemas.microsoft.com/office/drawing/2014/main" id="{DE8E7371-C5D1-284D-8110-F6E68FB13FA4}"/>
              </a:ext>
            </a:extLst>
          </p:cNvPr>
          <p:cNvSpPr/>
          <p:nvPr/>
        </p:nvSpPr>
        <p:spPr>
          <a:xfrm>
            <a:off x="4302369" y="1072444"/>
            <a:ext cx="7280031" cy="738751"/>
          </a:xfrm>
          <a:prstGeom prst="rect">
            <a:avLst/>
          </a:prstGeom>
          <a:solidFill>
            <a:schemeClr val="accent6">
              <a:lumMod val="75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8D24003-39F3-404E-9940-7D0CFE9A4110}"/>
              </a:ext>
            </a:extLst>
          </p:cNvPr>
          <p:cNvCxnSpPr>
            <a:cxnSpLocks/>
            <a:stCxn id="9" idx="1"/>
          </p:cNvCxnSpPr>
          <p:nvPr/>
        </p:nvCxnSpPr>
        <p:spPr>
          <a:xfrm flipV="1">
            <a:off x="4302369" y="1428526"/>
            <a:ext cx="7280031" cy="13294"/>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6DDEC6FC-21F0-7E4A-9BB5-FC35B0B9F5E0}"/>
              </a:ext>
            </a:extLst>
          </p:cNvPr>
          <p:cNvCxnSpPr>
            <a:cxnSpLocks/>
          </p:cNvCxnSpPr>
          <p:nvPr/>
        </p:nvCxnSpPr>
        <p:spPr>
          <a:xfrm>
            <a:off x="4302369" y="2877163"/>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3FB0C418-A691-F942-A16E-08C1EEBE7F60}"/>
              </a:ext>
            </a:extLst>
          </p:cNvPr>
          <p:cNvCxnSpPr>
            <a:cxnSpLocks/>
          </p:cNvCxnSpPr>
          <p:nvPr/>
        </p:nvCxnSpPr>
        <p:spPr>
          <a:xfrm>
            <a:off x="4302369" y="4577009"/>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9FA49C01-63BA-CE43-8C18-97EDD6B422DE}"/>
              </a:ext>
            </a:extLst>
          </p:cNvPr>
          <p:cNvCxnSpPr>
            <a:cxnSpLocks/>
          </p:cNvCxnSpPr>
          <p:nvPr/>
        </p:nvCxnSpPr>
        <p:spPr>
          <a:xfrm>
            <a:off x="4302369" y="5694051"/>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pic>
        <p:nvPicPr>
          <p:cNvPr id="26" name="Graphic 25" descr="Checkmark">
            <a:extLst>
              <a:ext uri="{FF2B5EF4-FFF2-40B4-BE49-F238E27FC236}">
                <a16:creationId xmlns:a16="http://schemas.microsoft.com/office/drawing/2014/main" id="{CAD2D294-F77B-E343-8DC5-196ADD6EC1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04636" y="1406077"/>
            <a:ext cx="492647" cy="492647"/>
          </a:xfrm>
          <a:prstGeom prst="rect">
            <a:avLst/>
          </a:prstGeom>
        </p:spPr>
      </p:pic>
      <p:sp>
        <p:nvSpPr>
          <p:cNvPr id="27" name="Oval 26">
            <a:extLst>
              <a:ext uri="{FF2B5EF4-FFF2-40B4-BE49-F238E27FC236}">
                <a16:creationId xmlns:a16="http://schemas.microsoft.com/office/drawing/2014/main" id="{1D0F1E9F-7D7B-C643-B4EF-66EEA862C0B2}"/>
              </a:ext>
            </a:extLst>
          </p:cNvPr>
          <p:cNvSpPr/>
          <p:nvPr/>
        </p:nvSpPr>
        <p:spPr>
          <a:xfrm>
            <a:off x="7254072" y="1684015"/>
            <a:ext cx="1376624" cy="525443"/>
          </a:xfrm>
          <a:prstGeom prst="ellipse">
            <a:avLst/>
          </a:prstGeom>
          <a:solidFill>
            <a:srgbClr val="42424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Cell T_B_NK</a:t>
            </a:r>
          </a:p>
        </p:txBody>
      </p:sp>
      <p:sp>
        <p:nvSpPr>
          <p:cNvPr id="15" name="Oval 14">
            <a:extLst>
              <a:ext uri="{FF2B5EF4-FFF2-40B4-BE49-F238E27FC236}">
                <a16:creationId xmlns:a16="http://schemas.microsoft.com/office/drawing/2014/main" id="{7DB9AE4E-E3D1-3745-81A1-AB01B714FD56}"/>
              </a:ext>
            </a:extLst>
          </p:cNvPr>
          <p:cNvSpPr/>
          <p:nvPr/>
        </p:nvSpPr>
        <p:spPr>
          <a:xfrm>
            <a:off x="9768598" y="233520"/>
            <a:ext cx="1376624" cy="525443"/>
          </a:xfrm>
          <a:prstGeom prst="ellipse">
            <a:avLst/>
          </a:prstGeom>
          <a:solidFill>
            <a:srgbClr val="42424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Cell ?</a:t>
            </a:r>
          </a:p>
        </p:txBody>
      </p:sp>
      <p:cxnSp>
        <p:nvCxnSpPr>
          <p:cNvPr id="16" name="Straight Arrow Connector 15">
            <a:extLst>
              <a:ext uri="{FF2B5EF4-FFF2-40B4-BE49-F238E27FC236}">
                <a16:creationId xmlns:a16="http://schemas.microsoft.com/office/drawing/2014/main" id="{C8A31FFE-5477-0348-B110-2E2BA8B7F516}"/>
              </a:ext>
            </a:extLst>
          </p:cNvPr>
          <p:cNvCxnSpPr>
            <a:cxnSpLocks/>
          </p:cNvCxnSpPr>
          <p:nvPr/>
        </p:nvCxnSpPr>
        <p:spPr>
          <a:xfrm flipH="1">
            <a:off x="8849758" y="528495"/>
            <a:ext cx="611742" cy="227674"/>
          </a:xfrm>
          <a:prstGeom prst="straightConnector1">
            <a:avLst/>
          </a:prstGeom>
          <a:ln w="101600">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4FB97BA-8EDA-0497-B684-3C7B691F72C2}"/>
              </a:ext>
            </a:extLst>
          </p:cNvPr>
          <p:cNvSpPr txBox="1"/>
          <p:nvPr/>
        </p:nvSpPr>
        <p:spPr>
          <a:xfrm>
            <a:off x="282240" y="1385212"/>
            <a:ext cx="3920353" cy="4093428"/>
          </a:xfrm>
          <a:prstGeom prst="rect">
            <a:avLst/>
          </a:prstGeom>
          <a:noFill/>
        </p:spPr>
        <p:txBody>
          <a:bodyPr wrap="square" rtlCol="0">
            <a:spAutoFit/>
          </a:bodyPr>
          <a:lstStyle/>
          <a:p>
            <a:r>
              <a:rPr lang="en-AU" sz="2000" b="1" dirty="0">
                <a:solidFill>
                  <a:srgbClr val="E64626"/>
                </a:solidFill>
              </a:rPr>
              <a:t>Step 3: Performing correlation-based weighted </a:t>
            </a:r>
            <a:r>
              <a:rPr lang="en-AU" sz="2000" b="1" dirty="0" err="1">
                <a:solidFill>
                  <a:srgbClr val="E64626"/>
                </a:solidFill>
              </a:rPr>
              <a:t>kNN</a:t>
            </a:r>
            <a:r>
              <a:rPr lang="en-AU" sz="2000" b="1" dirty="0">
                <a:solidFill>
                  <a:srgbClr val="E64626"/>
                </a:solidFill>
              </a:rPr>
              <a:t> for each level of the cell type hierarchical tree </a:t>
            </a:r>
          </a:p>
          <a:p>
            <a:endParaRPr lang="en-AU" sz="2000" dirty="0">
              <a:solidFill>
                <a:srgbClr val="E64626"/>
              </a:solidFill>
            </a:endParaRPr>
          </a:p>
          <a:p>
            <a:r>
              <a:rPr lang="en-AU" sz="2000" dirty="0"/>
              <a:t>In the testing step, the algorithm first predicts its first-level class. With this predicted cell type, from the second-level, the cells will only be tested on the model to distinguish its child nodes.</a:t>
            </a:r>
            <a:endParaRPr lang="en-AU" sz="2000" dirty="0">
              <a:solidFill>
                <a:srgbClr val="E64626"/>
              </a:solidFill>
            </a:endParaRPr>
          </a:p>
          <a:p>
            <a:r>
              <a:rPr lang="en-AU" sz="2000" b="1" i="1" dirty="0"/>
              <a:t> </a:t>
            </a:r>
            <a:endParaRPr lang="en-AU" sz="2000" dirty="0"/>
          </a:p>
          <a:p>
            <a:endParaRPr lang="en-US" sz="2000" dirty="0"/>
          </a:p>
        </p:txBody>
      </p:sp>
    </p:spTree>
    <p:extLst>
      <p:ext uri="{BB962C8B-B14F-4D97-AF65-F5344CB8AC3E}">
        <p14:creationId xmlns:p14="http://schemas.microsoft.com/office/powerpoint/2010/main" val="254015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ell type&#10;&#10;Description automatically generated">
            <a:extLst>
              <a:ext uri="{FF2B5EF4-FFF2-40B4-BE49-F238E27FC236}">
                <a16:creationId xmlns:a16="http://schemas.microsoft.com/office/drawing/2014/main" id="{C01F8C16-084D-E4C2-4934-5DF10E5B56DA}"/>
              </a:ext>
            </a:extLst>
          </p:cNvPr>
          <p:cNvPicPr>
            <a:picLocks noChangeAspect="1"/>
          </p:cNvPicPr>
          <p:nvPr/>
        </p:nvPicPr>
        <p:blipFill>
          <a:blip r:embed="rId3"/>
          <a:stretch>
            <a:fillRect/>
          </a:stretch>
        </p:blipFill>
        <p:spPr>
          <a:xfrm>
            <a:off x="4110029" y="279400"/>
            <a:ext cx="7404100" cy="6299200"/>
          </a:xfrm>
          <a:prstGeom prst="rect">
            <a:avLst/>
          </a:prstGeom>
        </p:spPr>
      </p:pic>
      <p:sp>
        <p:nvSpPr>
          <p:cNvPr id="2" name="Title 1">
            <a:extLst>
              <a:ext uri="{FF2B5EF4-FFF2-40B4-BE49-F238E27FC236}">
                <a16:creationId xmlns:a16="http://schemas.microsoft.com/office/drawing/2014/main" id="{582B4257-06CF-10B0-8573-3765F4E6D0ED}"/>
              </a:ext>
            </a:extLst>
          </p:cNvPr>
          <p:cNvSpPr>
            <a:spLocks noGrp="1"/>
          </p:cNvSpPr>
          <p:nvPr>
            <p:ph type="title"/>
          </p:nvPr>
        </p:nvSpPr>
        <p:spPr>
          <a:xfrm>
            <a:off x="770468" y="982131"/>
            <a:ext cx="4059950" cy="984885"/>
          </a:xfrm>
        </p:spPr>
        <p:txBody>
          <a:bodyPr/>
          <a:lstStyle/>
          <a:p>
            <a:r>
              <a:rPr lang="en-US" dirty="0"/>
              <a:t>Workshop Overview (Day 1)</a:t>
            </a:r>
          </a:p>
        </p:txBody>
      </p:sp>
      <p:pic>
        <p:nvPicPr>
          <p:cNvPr id="7" name="Picture 6">
            <a:extLst>
              <a:ext uri="{FF2B5EF4-FFF2-40B4-BE49-F238E27FC236}">
                <a16:creationId xmlns:a16="http://schemas.microsoft.com/office/drawing/2014/main" id="{20169870-BAAD-5792-B516-22333A4B341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77783" y="4972741"/>
            <a:ext cx="1144523" cy="1266013"/>
          </a:xfrm>
          <a:prstGeom prst="rect">
            <a:avLst/>
          </a:prstGeom>
        </p:spPr>
      </p:pic>
      <p:pic>
        <p:nvPicPr>
          <p:cNvPr id="12" name="Picture 11" descr="A hexagon with a mountain peak&#10;&#10;Description automatically generated">
            <a:extLst>
              <a:ext uri="{FF2B5EF4-FFF2-40B4-BE49-F238E27FC236}">
                <a16:creationId xmlns:a16="http://schemas.microsoft.com/office/drawing/2014/main" id="{E91F3DD4-EE3F-9460-5D0E-3B41F3548C11}"/>
              </a:ext>
            </a:extLst>
          </p:cNvPr>
          <p:cNvPicPr>
            <a:picLocks noChangeAspect="1"/>
          </p:cNvPicPr>
          <p:nvPr/>
        </p:nvPicPr>
        <p:blipFill>
          <a:blip r:embed="rId5"/>
          <a:stretch>
            <a:fillRect/>
          </a:stretch>
        </p:blipFill>
        <p:spPr>
          <a:xfrm>
            <a:off x="8222406" y="4903294"/>
            <a:ext cx="1245811" cy="1404908"/>
          </a:xfrm>
          <a:prstGeom prst="rect">
            <a:avLst/>
          </a:prstGeom>
        </p:spPr>
      </p:pic>
    </p:spTree>
    <p:extLst>
      <p:ext uri="{BB962C8B-B14F-4D97-AF65-F5344CB8AC3E}">
        <p14:creationId xmlns:p14="http://schemas.microsoft.com/office/powerpoint/2010/main" val="1237970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6AD39E-C143-3D4A-B036-317A30F3F507}"/>
              </a:ext>
            </a:extLst>
          </p:cNvPr>
          <p:cNvPicPr>
            <a:picLocks noChangeAspect="1"/>
          </p:cNvPicPr>
          <p:nvPr/>
        </p:nvPicPr>
        <p:blipFill>
          <a:blip r:embed="rId3"/>
          <a:stretch>
            <a:fillRect/>
          </a:stretch>
        </p:blipFill>
        <p:spPr>
          <a:xfrm>
            <a:off x="4202593" y="496242"/>
            <a:ext cx="6951786" cy="5865515"/>
          </a:xfrm>
          <a:prstGeom prst="rect">
            <a:avLst/>
          </a:prstGeom>
        </p:spPr>
      </p:pic>
      <p:cxnSp>
        <p:nvCxnSpPr>
          <p:cNvPr id="10" name="Straight Connector 9">
            <a:extLst>
              <a:ext uri="{FF2B5EF4-FFF2-40B4-BE49-F238E27FC236}">
                <a16:creationId xmlns:a16="http://schemas.microsoft.com/office/drawing/2014/main" id="{48D24003-39F3-404E-9940-7D0CFE9A4110}"/>
              </a:ext>
            </a:extLst>
          </p:cNvPr>
          <p:cNvCxnSpPr>
            <a:cxnSpLocks/>
          </p:cNvCxnSpPr>
          <p:nvPr/>
        </p:nvCxnSpPr>
        <p:spPr>
          <a:xfrm flipV="1">
            <a:off x="4302370" y="1428526"/>
            <a:ext cx="7280030" cy="6573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FFF0BEC8-BC2B-CF4B-A32D-B9EEA46F92C2}"/>
              </a:ext>
            </a:extLst>
          </p:cNvPr>
          <p:cNvCxnSpPr>
            <a:cxnSpLocks/>
          </p:cNvCxnSpPr>
          <p:nvPr/>
        </p:nvCxnSpPr>
        <p:spPr>
          <a:xfrm>
            <a:off x="8630696" y="2109186"/>
            <a:ext cx="684867" cy="284248"/>
          </a:xfrm>
          <a:prstGeom prst="straightConnector1">
            <a:avLst/>
          </a:prstGeom>
          <a:ln w="152400">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DDEC6FC-21F0-7E4A-9BB5-FC35B0B9F5E0}"/>
              </a:ext>
            </a:extLst>
          </p:cNvPr>
          <p:cNvCxnSpPr>
            <a:cxnSpLocks/>
          </p:cNvCxnSpPr>
          <p:nvPr/>
        </p:nvCxnSpPr>
        <p:spPr>
          <a:xfrm>
            <a:off x="4302369" y="2877163"/>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3FB0C418-A691-F942-A16E-08C1EEBE7F60}"/>
              </a:ext>
            </a:extLst>
          </p:cNvPr>
          <p:cNvCxnSpPr>
            <a:cxnSpLocks/>
          </p:cNvCxnSpPr>
          <p:nvPr/>
        </p:nvCxnSpPr>
        <p:spPr>
          <a:xfrm>
            <a:off x="4302369" y="4577009"/>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9FA49C01-63BA-CE43-8C18-97EDD6B422DE}"/>
              </a:ext>
            </a:extLst>
          </p:cNvPr>
          <p:cNvCxnSpPr>
            <a:cxnSpLocks/>
          </p:cNvCxnSpPr>
          <p:nvPr/>
        </p:nvCxnSpPr>
        <p:spPr>
          <a:xfrm>
            <a:off x="4302369" y="5694051"/>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sp>
        <p:nvSpPr>
          <p:cNvPr id="21" name="Rectangle 20">
            <a:extLst>
              <a:ext uri="{FF2B5EF4-FFF2-40B4-BE49-F238E27FC236}">
                <a16:creationId xmlns:a16="http://schemas.microsoft.com/office/drawing/2014/main" id="{313C29F0-EA3C-F447-94AD-3352D6196CC3}"/>
              </a:ext>
            </a:extLst>
          </p:cNvPr>
          <p:cNvSpPr/>
          <p:nvPr/>
        </p:nvSpPr>
        <p:spPr>
          <a:xfrm>
            <a:off x="8122946" y="2490394"/>
            <a:ext cx="2527126" cy="637977"/>
          </a:xfrm>
          <a:prstGeom prst="rect">
            <a:avLst/>
          </a:prstGeom>
          <a:solidFill>
            <a:schemeClr val="accent6">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eckmark">
            <a:extLst>
              <a:ext uri="{FF2B5EF4-FFF2-40B4-BE49-F238E27FC236}">
                <a16:creationId xmlns:a16="http://schemas.microsoft.com/office/drawing/2014/main" id="{E5A87A69-82E4-E242-9EA6-F48BD6B47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9248" y="3297445"/>
            <a:ext cx="492647" cy="492647"/>
          </a:xfrm>
          <a:prstGeom prst="rect">
            <a:avLst/>
          </a:prstGeom>
        </p:spPr>
      </p:pic>
      <p:sp>
        <p:nvSpPr>
          <p:cNvPr id="26" name="Oval 25">
            <a:extLst>
              <a:ext uri="{FF2B5EF4-FFF2-40B4-BE49-F238E27FC236}">
                <a16:creationId xmlns:a16="http://schemas.microsoft.com/office/drawing/2014/main" id="{92905943-F5BA-4648-A442-A6DA1F2436DE}"/>
              </a:ext>
            </a:extLst>
          </p:cNvPr>
          <p:cNvSpPr/>
          <p:nvPr/>
        </p:nvSpPr>
        <p:spPr>
          <a:xfrm>
            <a:off x="7254072" y="1684015"/>
            <a:ext cx="1376624" cy="525443"/>
          </a:xfrm>
          <a:prstGeom prst="ellipse">
            <a:avLst/>
          </a:prstGeom>
          <a:solidFill>
            <a:srgbClr val="42424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Cell T_B_NK</a:t>
            </a:r>
          </a:p>
        </p:txBody>
      </p:sp>
      <p:sp>
        <p:nvSpPr>
          <p:cNvPr id="27" name="Oval 26">
            <a:extLst>
              <a:ext uri="{FF2B5EF4-FFF2-40B4-BE49-F238E27FC236}">
                <a16:creationId xmlns:a16="http://schemas.microsoft.com/office/drawing/2014/main" id="{A03A89C9-F299-D247-9A11-5E210B6B13E0}"/>
              </a:ext>
            </a:extLst>
          </p:cNvPr>
          <p:cNvSpPr/>
          <p:nvPr/>
        </p:nvSpPr>
        <p:spPr>
          <a:xfrm>
            <a:off x="6746322" y="3194101"/>
            <a:ext cx="1376624" cy="525443"/>
          </a:xfrm>
          <a:prstGeom prst="ellipse">
            <a:avLst/>
          </a:prstGeom>
          <a:solidFill>
            <a:srgbClr val="42424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Cell T_NK</a:t>
            </a:r>
          </a:p>
        </p:txBody>
      </p:sp>
      <p:sp>
        <p:nvSpPr>
          <p:cNvPr id="3" name="TextBox 2">
            <a:extLst>
              <a:ext uri="{FF2B5EF4-FFF2-40B4-BE49-F238E27FC236}">
                <a16:creationId xmlns:a16="http://schemas.microsoft.com/office/drawing/2014/main" id="{CC0661AE-1405-F105-4946-6066F1B5D9D1}"/>
              </a:ext>
            </a:extLst>
          </p:cNvPr>
          <p:cNvSpPr txBox="1"/>
          <p:nvPr/>
        </p:nvSpPr>
        <p:spPr>
          <a:xfrm>
            <a:off x="282240" y="1385212"/>
            <a:ext cx="3920353" cy="4093428"/>
          </a:xfrm>
          <a:prstGeom prst="rect">
            <a:avLst/>
          </a:prstGeom>
          <a:noFill/>
        </p:spPr>
        <p:txBody>
          <a:bodyPr wrap="square" rtlCol="0">
            <a:spAutoFit/>
          </a:bodyPr>
          <a:lstStyle/>
          <a:p>
            <a:r>
              <a:rPr lang="en-AU" sz="2000" b="1" dirty="0">
                <a:solidFill>
                  <a:srgbClr val="E64626"/>
                </a:solidFill>
              </a:rPr>
              <a:t>Step 3: Performing correlation-based weighted </a:t>
            </a:r>
            <a:r>
              <a:rPr lang="en-AU" sz="2000" b="1" dirty="0" err="1">
                <a:solidFill>
                  <a:srgbClr val="E64626"/>
                </a:solidFill>
              </a:rPr>
              <a:t>kNN</a:t>
            </a:r>
            <a:r>
              <a:rPr lang="en-AU" sz="2000" b="1" dirty="0">
                <a:solidFill>
                  <a:srgbClr val="E64626"/>
                </a:solidFill>
              </a:rPr>
              <a:t> for each level of the cell type hierarchical tree </a:t>
            </a:r>
          </a:p>
          <a:p>
            <a:endParaRPr lang="en-AU" sz="2000" dirty="0">
              <a:solidFill>
                <a:srgbClr val="E64626"/>
              </a:solidFill>
            </a:endParaRPr>
          </a:p>
          <a:p>
            <a:r>
              <a:rPr lang="en-AU" sz="2000" dirty="0"/>
              <a:t>In the testing step, the algorithm first predicts its first-level class. With this predicted cell type, from the second-level, the cells will only be tested on the model to distinguish its child nodes.</a:t>
            </a:r>
            <a:endParaRPr lang="en-AU" sz="2000" dirty="0">
              <a:solidFill>
                <a:srgbClr val="E64626"/>
              </a:solidFill>
            </a:endParaRPr>
          </a:p>
          <a:p>
            <a:r>
              <a:rPr lang="en-AU" sz="2000" b="1" i="1" dirty="0"/>
              <a:t> </a:t>
            </a:r>
            <a:endParaRPr lang="en-AU" sz="2000" dirty="0"/>
          </a:p>
          <a:p>
            <a:endParaRPr lang="en-US" sz="2000" dirty="0"/>
          </a:p>
        </p:txBody>
      </p:sp>
    </p:spTree>
    <p:extLst>
      <p:ext uri="{BB962C8B-B14F-4D97-AF65-F5344CB8AC3E}">
        <p14:creationId xmlns:p14="http://schemas.microsoft.com/office/powerpoint/2010/main" val="175934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6AD39E-C143-3D4A-B036-317A30F3F507}"/>
              </a:ext>
            </a:extLst>
          </p:cNvPr>
          <p:cNvPicPr>
            <a:picLocks noChangeAspect="1"/>
          </p:cNvPicPr>
          <p:nvPr/>
        </p:nvPicPr>
        <p:blipFill>
          <a:blip r:embed="rId2"/>
          <a:stretch>
            <a:fillRect/>
          </a:stretch>
        </p:blipFill>
        <p:spPr>
          <a:xfrm>
            <a:off x="4202593" y="496242"/>
            <a:ext cx="6951786" cy="5865515"/>
          </a:xfrm>
          <a:prstGeom prst="rect">
            <a:avLst/>
          </a:prstGeom>
        </p:spPr>
      </p:pic>
      <p:cxnSp>
        <p:nvCxnSpPr>
          <p:cNvPr id="10" name="Straight Connector 9">
            <a:extLst>
              <a:ext uri="{FF2B5EF4-FFF2-40B4-BE49-F238E27FC236}">
                <a16:creationId xmlns:a16="http://schemas.microsoft.com/office/drawing/2014/main" id="{48D24003-39F3-404E-9940-7D0CFE9A4110}"/>
              </a:ext>
            </a:extLst>
          </p:cNvPr>
          <p:cNvCxnSpPr>
            <a:cxnSpLocks/>
          </p:cNvCxnSpPr>
          <p:nvPr/>
        </p:nvCxnSpPr>
        <p:spPr>
          <a:xfrm flipV="1">
            <a:off x="4302370" y="1428526"/>
            <a:ext cx="7280030" cy="6573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FFF0BEC8-BC2B-CF4B-A32D-B9EEA46F92C2}"/>
              </a:ext>
            </a:extLst>
          </p:cNvPr>
          <p:cNvCxnSpPr>
            <a:cxnSpLocks/>
          </p:cNvCxnSpPr>
          <p:nvPr/>
        </p:nvCxnSpPr>
        <p:spPr>
          <a:xfrm>
            <a:off x="7857810" y="3742970"/>
            <a:ext cx="518263" cy="437393"/>
          </a:xfrm>
          <a:prstGeom prst="straightConnector1">
            <a:avLst/>
          </a:prstGeom>
          <a:ln w="152400">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DDEC6FC-21F0-7E4A-9BB5-FC35B0B9F5E0}"/>
              </a:ext>
            </a:extLst>
          </p:cNvPr>
          <p:cNvCxnSpPr>
            <a:cxnSpLocks/>
          </p:cNvCxnSpPr>
          <p:nvPr/>
        </p:nvCxnSpPr>
        <p:spPr>
          <a:xfrm>
            <a:off x="4302369" y="2877163"/>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3FB0C418-A691-F942-A16E-08C1EEBE7F60}"/>
              </a:ext>
            </a:extLst>
          </p:cNvPr>
          <p:cNvCxnSpPr>
            <a:cxnSpLocks/>
          </p:cNvCxnSpPr>
          <p:nvPr/>
        </p:nvCxnSpPr>
        <p:spPr>
          <a:xfrm>
            <a:off x="4302369" y="4577009"/>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9FA49C01-63BA-CE43-8C18-97EDD6B422DE}"/>
              </a:ext>
            </a:extLst>
          </p:cNvPr>
          <p:cNvCxnSpPr>
            <a:cxnSpLocks/>
          </p:cNvCxnSpPr>
          <p:nvPr/>
        </p:nvCxnSpPr>
        <p:spPr>
          <a:xfrm>
            <a:off x="4302369" y="5694051"/>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sp>
        <p:nvSpPr>
          <p:cNvPr id="21" name="Rectangle 20">
            <a:extLst>
              <a:ext uri="{FF2B5EF4-FFF2-40B4-BE49-F238E27FC236}">
                <a16:creationId xmlns:a16="http://schemas.microsoft.com/office/drawing/2014/main" id="{313C29F0-EA3C-F447-94AD-3352D6196CC3}"/>
              </a:ext>
            </a:extLst>
          </p:cNvPr>
          <p:cNvSpPr/>
          <p:nvPr/>
        </p:nvSpPr>
        <p:spPr>
          <a:xfrm>
            <a:off x="7418332" y="4286262"/>
            <a:ext cx="2527126" cy="637977"/>
          </a:xfrm>
          <a:prstGeom prst="rect">
            <a:avLst/>
          </a:prstGeom>
          <a:solidFill>
            <a:schemeClr val="accent6">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eckmark">
            <a:extLst>
              <a:ext uri="{FF2B5EF4-FFF2-40B4-BE49-F238E27FC236}">
                <a16:creationId xmlns:a16="http://schemas.microsoft.com/office/drawing/2014/main" id="{E5A87A69-82E4-E242-9EA6-F48BD6B47E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6941" y="4431592"/>
            <a:ext cx="492647" cy="492647"/>
          </a:xfrm>
          <a:prstGeom prst="rect">
            <a:avLst/>
          </a:prstGeom>
        </p:spPr>
      </p:pic>
      <p:sp>
        <p:nvSpPr>
          <p:cNvPr id="14" name="Oval 13">
            <a:extLst>
              <a:ext uri="{FF2B5EF4-FFF2-40B4-BE49-F238E27FC236}">
                <a16:creationId xmlns:a16="http://schemas.microsoft.com/office/drawing/2014/main" id="{8613C1D1-B021-EB40-8F47-A6CFE0D35116}"/>
              </a:ext>
            </a:extLst>
          </p:cNvPr>
          <p:cNvSpPr/>
          <p:nvPr/>
        </p:nvSpPr>
        <p:spPr>
          <a:xfrm>
            <a:off x="6746322" y="3194101"/>
            <a:ext cx="1376624" cy="525443"/>
          </a:xfrm>
          <a:prstGeom prst="ellipse">
            <a:avLst/>
          </a:prstGeom>
          <a:solidFill>
            <a:srgbClr val="42424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Cell T_NK</a:t>
            </a:r>
          </a:p>
        </p:txBody>
      </p:sp>
      <p:sp>
        <p:nvSpPr>
          <p:cNvPr id="15" name="Oval 14">
            <a:extLst>
              <a:ext uri="{FF2B5EF4-FFF2-40B4-BE49-F238E27FC236}">
                <a16:creationId xmlns:a16="http://schemas.microsoft.com/office/drawing/2014/main" id="{699D8B41-44C7-1E44-8895-BD810F7C259F}"/>
              </a:ext>
            </a:extLst>
          </p:cNvPr>
          <p:cNvSpPr/>
          <p:nvPr/>
        </p:nvSpPr>
        <p:spPr>
          <a:xfrm>
            <a:off x="6746322" y="5084102"/>
            <a:ext cx="1389433" cy="505360"/>
          </a:xfrm>
          <a:prstGeom prst="ellipse">
            <a:avLst/>
          </a:prstGeom>
          <a:solidFill>
            <a:srgbClr val="42424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Cell </a:t>
            </a:r>
          </a:p>
          <a:p>
            <a:pPr algn="ctr"/>
            <a:r>
              <a:rPr lang="en-US" sz="1400" dirty="0">
                <a:latin typeface="Arial" panose="020B0604020202020204" pitchFamily="34" charset="0"/>
                <a:cs typeface="Arial" panose="020B0604020202020204" pitchFamily="34" charset="0"/>
              </a:rPr>
              <a:t>CD8 T</a:t>
            </a:r>
          </a:p>
        </p:txBody>
      </p:sp>
      <p:sp>
        <p:nvSpPr>
          <p:cNvPr id="2" name="TextBox 1">
            <a:extLst>
              <a:ext uri="{FF2B5EF4-FFF2-40B4-BE49-F238E27FC236}">
                <a16:creationId xmlns:a16="http://schemas.microsoft.com/office/drawing/2014/main" id="{47FBE3C4-3057-695A-67C2-B90F2F5C65D8}"/>
              </a:ext>
            </a:extLst>
          </p:cNvPr>
          <p:cNvSpPr txBox="1"/>
          <p:nvPr/>
        </p:nvSpPr>
        <p:spPr>
          <a:xfrm>
            <a:off x="282240" y="1385212"/>
            <a:ext cx="3920353" cy="4093428"/>
          </a:xfrm>
          <a:prstGeom prst="rect">
            <a:avLst/>
          </a:prstGeom>
          <a:noFill/>
        </p:spPr>
        <p:txBody>
          <a:bodyPr wrap="square" rtlCol="0">
            <a:spAutoFit/>
          </a:bodyPr>
          <a:lstStyle/>
          <a:p>
            <a:r>
              <a:rPr lang="en-AU" sz="2000" b="1" dirty="0">
                <a:solidFill>
                  <a:srgbClr val="E64626"/>
                </a:solidFill>
              </a:rPr>
              <a:t>Step 3: Performing correlation-based weighted </a:t>
            </a:r>
            <a:r>
              <a:rPr lang="en-AU" sz="2000" b="1" dirty="0" err="1">
                <a:solidFill>
                  <a:srgbClr val="E64626"/>
                </a:solidFill>
              </a:rPr>
              <a:t>kNN</a:t>
            </a:r>
            <a:r>
              <a:rPr lang="en-AU" sz="2000" b="1" dirty="0">
                <a:solidFill>
                  <a:srgbClr val="E64626"/>
                </a:solidFill>
              </a:rPr>
              <a:t> for each level of the cell type hierarchical tree </a:t>
            </a:r>
          </a:p>
          <a:p>
            <a:endParaRPr lang="en-AU" sz="2000" dirty="0">
              <a:solidFill>
                <a:srgbClr val="E64626"/>
              </a:solidFill>
            </a:endParaRPr>
          </a:p>
          <a:p>
            <a:r>
              <a:rPr lang="en-AU" sz="2000" dirty="0"/>
              <a:t>In the testing step, the algorithm first predicts its first-level class. With this predicted cell type, from the second-level, the cells will only be tested on the model to distinguish its child nodes.</a:t>
            </a:r>
            <a:endParaRPr lang="en-AU" sz="2000" dirty="0">
              <a:solidFill>
                <a:srgbClr val="E64626"/>
              </a:solidFill>
            </a:endParaRPr>
          </a:p>
          <a:p>
            <a:r>
              <a:rPr lang="en-AU" sz="2000" b="1" i="1" dirty="0"/>
              <a:t> </a:t>
            </a:r>
            <a:endParaRPr lang="en-AU" sz="2000" dirty="0"/>
          </a:p>
          <a:p>
            <a:endParaRPr lang="en-US" sz="2000" dirty="0"/>
          </a:p>
        </p:txBody>
      </p:sp>
    </p:spTree>
    <p:extLst>
      <p:ext uri="{BB962C8B-B14F-4D97-AF65-F5344CB8AC3E}">
        <p14:creationId xmlns:p14="http://schemas.microsoft.com/office/powerpoint/2010/main" val="115159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6AD39E-C143-3D4A-B036-317A30F3F507}"/>
              </a:ext>
            </a:extLst>
          </p:cNvPr>
          <p:cNvPicPr>
            <a:picLocks noChangeAspect="1"/>
          </p:cNvPicPr>
          <p:nvPr/>
        </p:nvPicPr>
        <p:blipFill>
          <a:blip r:embed="rId3"/>
          <a:stretch>
            <a:fillRect/>
          </a:stretch>
        </p:blipFill>
        <p:spPr>
          <a:xfrm>
            <a:off x="4202593" y="496242"/>
            <a:ext cx="6951786" cy="5865515"/>
          </a:xfrm>
          <a:prstGeom prst="rect">
            <a:avLst/>
          </a:prstGeom>
        </p:spPr>
      </p:pic>
      <p:cxnSp>
        <p:nvCxnSpPr>
          <p:cNvPr id="10" name="Straight Connector 9">
            <a:extLst>
              <a:ext uri="{FF2B5EF4-FFF2-40B4-BE49-F238E27FC236}">
                <a16:creationId xmlns:a16="http://schemas.microsoft.com/office/drawing/2014/main" id="{48D24003-39F3-404E-9940-7D0CFE9A4110}"/>
              </a:ext>
            </a:extLst>
          </p:cNvPr>
          <p:cNvCxnSpPr>
            <a:cxnSpLocks/>
          </p:cNvCxnSpPr>
          <p:nvPr/>
        </p:nvCxnSpPr>
        <p:spPr>
          <a:xfrm flipV="1">
            <a:off x="4302370" y="1428526"/>
            <a:ext cx="7280030" cy="6573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FFF0BEC8-BC2B-CF4B-A32D-B9EEA46F92C2}"/>
              </a:ext>
            </a:extLst>
          </p:cNvPr>
          <p:cNvCxnSpPr>
            <a:cxnSpLocks/>
          </p:cNvCxnSpPr>
          <p:nvPr/>
        </p:nvCxnSpPr>
        <p:spPr>
          <a:xfrm>
            <a:off x="7646909" y="5547783"/>
            <a:ext cx="476037" cy="1106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DDEC6FC-21F0-7E4A-9BB5-FC35B0B9F5E0}"/>
              </a:ext>
            </a:extLst>
          </p:cNvPr>
          <p:cNvCxnSpPr>
            <a:cxnSpLocks/>
          </p:cNvCxnSpPr>
          <p:nvPr/>
        </p:nvCxnSpPr>
        <p:spPr>
          <a:xfrm>
            <a:off x="4302369" y="2877163"/>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3FB0C418-A691-F942-A16E-08C1EEBE7F60}"/>
              </a:ext>
            </a:extLst>
          </p:cNvPr>
          <p:cNvCxnSpPr>
            <a:cxnSpLocks/>
          </p:cNvCxnSpPr>
          <p:nvPr/>
        </p:nvCxnSpPr>
        <p:spPr>
          <a:xfrm>
            <a:off x="4302369" y="4577009"/>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9FA49C01-63BA-CE43-8C18-97EDD6B422DE}"/>
              </a:ext>
            </a:extLst>
          </p:cNvPr>
          <p:cNvCxnSpPr>
            <a:cxnSpLocks/>
          </p:cNvCxnSpPr>
          <p:nvPr/>
        </p:nvCxnSpPr>
        <p:spPr>
          <a:xfrm>
            <a:off x="4302369" y="5694051"/>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sp>
        <p:nvSpPr>
          <p:cNvPr id="21" name="Rectangle 20">
            <a:extLst>
              <a:ext uri="{FF2B5EF4-FFF2-40B4-BE49-F238E27FC236}">
                <a16:creationId xmlns:a16="http://schemas.microsoft.com/office/drawing/2014/main" id="{313C29F0-EA3C-F447-94AD-3352D6196CC3}"/>
              </a:ext>
            </a:extLst>
          </p:cNvPr>
          <p:cNvSpPr/>
          <p:nvPr/>
        </p:nvSpPr>
        <p:spPr>
          <a:xfrm>
            <a:off x="7857810" y="5451285"/>
            <a:ext cx="770916" cy="377064"/>
          </a:xfrm>
          <a:prstGeom prst="rect">
            <a:avLst/>
          </a:prstGeom>
          <a:solidFill>
            <a:schemeClr val="accent6">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eckmark">
            <a:extLst>
              <a:ext uri="{FF2B5EF4-FFF2-40B4-BE49-F238E27FC236}">
                <a16:creationId xmlns:a16="http://schemas.microsoft.com/office/drawing/2014/main" id="{E5A87A69-82E4-E242-9EA6-F48BD6B47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0621" y="6179646"/>
            <a:ext cx="492647" cy="492647"/>
          </a:xfrm>
          <a:prstGeom prst="rect">
            <a:avLst/>
          </a:prstGeom>
        </p:spPr>
      </p:pic>
      <p:sp>
        <p:nvSpPr>
          <p:cNvPr id="14" name="Oval 13">
            <a:extLst>
              <a:ext uri="{FF2B5EF4-FFF2-40B4-BE49-F238E27FC236}">
                <a16:creationId xmlns:a16="http://schemas.microsoft.com/office/drawing/2014/main" id="{BFF29242-C16F-5E4B-BE2F-E52529FEC4A7}"/>
              </a:ext>
            </a:extLst>
          </p:cNvPr>
          <p:cNvSpPr/>
          <p:nvPr/>
        </p:nvSpPr>
        <p:spPr>
          <a:xfrm>
            <a:off x="8422082" y="6318257"/>
            <a:ext cx="2274083" cy="550702"/>
          </a:xfrm>
          <a:prstGeom prst="ellipse">
            <a:avLst/>
          </a:prstGeom>
          <a:solidFill>
            <a:srgbClr val="42424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Cell Exhausted</a:t>
            </a:r>
          </a:p>
          <a:p>
            <a:pPr algn="ctr"/>
            <a:r>
              <a:rPr lang="en-US" sz="1400" dirty="0">
                <a:latin typeface="Arial" panose="020B0604020202020204" pitchFamily="34" charset="0"/>
                <a:cs typeface="Arial" panose="020B0604020202020204" pitchFamily="34" charset="0"/>
              </a:rPr>
              <a:t>CD8 T cell</a:t>
            </a:r>
          </a:p>
        </p:txBody>
      </p:sp>
      <p:sp>
        <p:nvSpPr>
          <p:cNvPr id="16" name="Oval 15">
            <a:extLst>
              <a:ext uri="{FF2B5EF4-FFF2-40B4-BE49-F238E27FC236}">
                <a16:creationId xmlns:a16="http://schemas.microsoft.com/office/drawing/2014/main" id="{55043140-E4E3-6444-B4A4-F1925E62C8B0}"/>
              </a:ext>
            </a:extLst>
          </p:cNvPr>
          <p:cNvSpPr/>
          <p:nvPr/>
        </p:nvSpPr>
        <p:spPr>
          <a:xfrm>
            <a:off x="6746322" y="5084102"/>
            <a:ext cx="1389433" cy="505360"/>
          </a:xfrm>
          <a:prstGeom prst="ellipse">
            <a:avLst/>
          </a:prstGeom>
          <a:solidFill>
            <a:srgbClr val="42424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Cell </a:t>
            </a:r>
          </a:p>
          <a:p>
            <a:pPr algn="ctr"/>
            <a:r>
              <a:rPr lang="en-US" sz="1400" dirty="0">
                <a:latin typeface="Arial" panose="020B0604020202020204" pitchFamily="34" charset="0"/>
                <a:cs typeface="Arial" panose="020B0604020202020204" pitchFamily="34" charset="0"/>
              </a:rPr>
              <a:t>CD8 T</a:t>
            </a:r>
          </a:p>
        </p:txBody>
      </p:sp>
      <p:sp>
        <p:nvSpPr>
          <p:cNvPr id="3" name="TextBox 2">
            <a:extLst>
              <a:ext uri="{FF2B5EF4-FFF2-40B4-BE49-F238E27FC236}">
                <a16:creationId xmlns:a16="http://schemas.microsoft.com/office/drawing/2014/main" id="{42262287-B2D9-EA83-73CD-B5161DAA5117}"/>
              </a:ext>
            </a:extLst>
          </p:cNvPr>
          <p:cNvSpPr txBox="1"/>
          <p:nvPr/>
        </p:nvSpPr>
        <p:spPr>
          <a:xfrm>
            <a:off x="282240" y="1385212"/>
            <a:ext cx="3920353" cy="4093428"/>
          </a:xfrm>
          <a:prstGeom prst="rect">
            <a:avLst/>
          </a:prstGeom>
          <a:noFill/>
        </p:spPr>
        <p:txBody>
          <a:bodyPr wrap="square" rtlCol="0">
            <a:spAutoFit/>
          </a:bodyPr>
          <a:lstStyle/>
          <a:p>
            <a:r>
              <a:rPr lang="en-AU" sz="2000" b="1" dirty="0">
                <a:solidFill>
                  <a:srgbClr val="E64626"/>
                </a:solidFill>
              </a:rPr>
              <a:t>Step 3: Performing correlation-based weighted </a:t>
            </a:r>
            <a:r>
              <a:rPr lang="en-AU" sz="2000" b="1" dirty="0" err="1">
                <a:solidFill>
                  <a:srgbClr val="E64626"/>
                </a:solidFill>
              </a:rPr>
              <a:t>kNN</a:t>
            </a:r>
            <a:r>
              <a:rPr lang="en-AU" sz="2000" b="1" dirty="0">
                <a:solidFill>
                  <a:srgbClr val="E64626"/>
                </a:solidFill>
              </a:rPr>
              <a:t> for each level of the cell type hierarchical tree </a:t>
            </a:r>
          </a:p>
          <a:p>
            <a:endParaRPr lang="en-AU" sz="2000" dirty="0">
              <a:solidFill>
                <a:srgbClr val="E64626"/>
              </a:solidFill>
            </a:endParaRPr>
          </a:p>
          <a:p>
            <a:r>
              <a:rPr lang="en-AU" sz="2000" dirty="0"/>
              <a:t>In the testing step, the algorithm first predicts its first-level class. With this predicted cell type, from the second-level, the cells will only be tested on the model to distinguish its child nodes.</a:t>
            </a:r>
            <a:endParaRPr lang="en-AU" sz="2000" dirty="0">
              <a:solidFill>
                <a:srgbClr val="E64626"/>
              </a:solidFill>
            </a:endParaRPr>
          </a:p>
          <a:p>
            <a:r>
              <a:rPr lang="en-AU" sz="2000" b="1" i="1" dirty="0"/>
              <a:t> </a:t>
            </a:r>
            <a:endParaRPr lang="en-AU" sz="2000" dirty="0"/>
          </a:p>
          <a:p>
            <a:endParaRPr lang="en-US" sz="2000" dirty="0"/>
          </a:p>
        </p:txBody>
      </p:sp>
    </p:spTree>
    <p:extLst>
      <p:ext uri="{BB962C8B-B14F-4D97-AF65-F5344CB8AC3E}">
        <p14:creationId xmlns:p14="http://schemas.microsoft.com/office/powerpoint/2010/main" val="52860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6AD39E-C143-3D4A-B036-317A30F3F507}"/>
              </a:ext>
            </a:extLst>
          </p:cNvPr>
          <p:cNvPicPr>
            <a:picLocks noChangeAspect="1"/>
          </p:cNvPicPr>
          <p:nvPr/>
        </p:nvPicPr>
        <p:blipFill>
          <a:blip r:embed="rId3"/>
          <a:stretch>
            <a:fillRect/>
          </a:stretch>
        </p:blipFill>
        <p:spPr>
          <a:xfrm>
            <a:off x="4202593" y="496242"/>
            <a:ext cx="6951786" cy="5865515"/>
          </a:xfrm>
          <a:prstGeom prst="rect">
            <a:avLst/>
          </a:prstGeom>
        </p:spPr>
      </p:pic>
      <p:cxnSp>
        <p:nvCxnSpPr>
          <p:cNvPr id="10" name="Straight Connector 9">
            <a:extLst>
              <a:ext uri="{FF2B5EF4-FFF2-40B4-BE49-F238E27FC236}">
                <a16:creationId xmlns:a16="http://schemas.microsoft.com/office/drawing/2014/main" id="{48D24003-39F3-404E-9940-7D0CFE9A4110}"/>
              </a:ext>
            </a:extLst>
          </p:cNvPr>
          <p:cNvCxnSpPr>
            <a:cxnSpLocks/>
          </p:cNvCxnSpPr>
          <p:nvPr/>
        </p:nvCxnSpPr>
        <p:spPr>
          <a:xfrm flipV="1">
            <a:off x="4302370" y="1428526"/>
            <a:ext cx="7280030" cy="6573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6DDEC6FC-21F0-7E4A-9BB5-FC35B0B9F5E0}"/>
              </a:ext>
            </a:extLst>
          </p:cNvPr>
          <p:cNvCxnSpPr>
            <a:cxnSpLocks/>
          </p:cNvCxnSpPr>
          <p:nvPr/>
        </p:nvCxnSpPr>
        <p:spPr>
          <a:xfrm>
            <a:off x="4302369" y="2877163"/>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3FB0C418-A691-F942-A16E-08C1EEBE7F60}"/>
              </a:ext>
            </a:extLst>
          </p:cNvPr>
          <p:cNvCxnSpPr>
            <a:cxnSpLocks/>
          </p:cNvCxnSpPr>
          <p:nvPr/>
        </p:nvCxnSpPr>
        <p:spPr>
          <a:xfrm>
            <a:off x="4302369" y="4577009"/>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9FA49C01-63BA-CE43-8C18-97EDD6B422DE}"/>
              </a:ext>
            </a:extLst>
          </p:cNvPr>
          <p:cNvCxnSpPr>
            <a:cxnSpLocks/>
          </p:cNvCxnSpPr>
          <p:nvPr/>
        </p:nvCxnSpPr>
        <p:spPr>
          <a:xfrm>
            <a:off x="4302369" y="5694051"/>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sp>
        <p:nvSpPr>
          <p:cNvPr id="21" name="Rectangle 20">
            <a:extLst>
              <a:ext uri="{FF2B5EF4-FFF2-40B4-BE49-F238E27FC236}">
                <a16:creationId xmlns:a16="http://schemas.microsoft.com/office/drawing/2014/main" id="{313C29F0-EA3C-F447-94AD-3352D6196CC3}"/>
              </a:ext>
            </a:extLst>
          </p:cNvPr>
          <p:cNvSpPr/>
          <p:nvPr/>
        </p:nvSpPr>
        <p:spPr>
          <a:xfrm>
            <a:off x="4302369" y="1295422"/>
            <a:ext cx="7110884" cy="4002567"/>
          </a:xfrm>
          <a:prstGeom prst="rect">
            <a:avLst/>
          </a:prstGeom>
          <a:solidFill>
            <a:schemeClr val="accent6">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accent6">
                    <a:lumMod val="50000"/>
                  </a:schemeClr>
                </a:solidFill>
                <a:effectLst>
                  <a:outerShdw blurRad="38100" dist="19050" dir="2700000" algn="tl" rotWithShape="0">
                    <a:schemeClr val="dk1">
                      <a:alpha val="40000"/>
                    </a:schemeClr>
                  </a:outerShdw>
                </a:effectLst>
              </a:rPr>
              <a:t>Intermediate</a:t>
            </a:r>
          </a:p>
        </p:txBody>
      </p:sp>
      <p:sp>
        <p:nvSpPr>
          <p:cNvPr id="11" name="TextBox 10">
            <a:extLst>
              <a:ext uri="{FF2B5EF4-FFF2-40B4-BE49-F238E27FC236}">
                <a16:creationId xmlns:a16="http://schemas.microsoft.com/office/drawing/2014/main" id="{41AC22DC-2700-A84C-B643-71693D33B512}"/>
              </a:ext>
            </a:extLst>
          </p:cNvPr>
          <p:cNvSpPr txBox="1"/>
          <p:nvPr/>
        </p:nvSpPr>
        <p:spPr>
          <a:xfrm>
            <a:off x="282240" y="1385212"/>
            <a:ext cx="3920353" cy="3477875"/>
          </a:xfrm>
          <a:prstGeom prst="rect">
            <a:avLst/>
          </a:prstGeom>
          <a:noFill/>
        </p:spPr>
        <p:txBody>
          <a:bodyPr wrap="square" rtlCol="0">
            <a:spAutoFit/>
          </a:bodyPr>
          <a:lstStyle/>
          <a:p>
            <a:r>
              <a:rPr lang="en-AU" sz="2000" b="1" dirty="0">
                <a:solidFill>
                  <a:srgbClr val="E64626"/>
                </a:solidFill>
              </a:rPr>
              <a:t>Step 3: Performing correlation-based weighted </a:t>
            </a:r>
            <a:r>
              <a:rPr lang="en-AU" sz="2000" b="1" dirty="0" err="1">
                <a:solidFill>
                  <a:srgbClr val="E64626"/>
                </a:solidFill>
              </a:rPr>
              <a:t>kNN</a:t>
            </a:r>
            <a:r>
              <a:rPr lang="en-AU" sz="2000" b="1" dirty="0">
                <a:solidFill>
                  <a:srgbClr val="E64626"/>
                </a:solidFill>
              </a:rPr>
              <a:t> for each level of the cell type hierarchical tree</a:t>
            </a:r>
          </a:p>
          <a:p>
            <a:endParaRPr lang="en-AU" sz="2000" dirty="0">
              <a:solidFill>
                <a:srgbClr val="E64626"/>
              </a:solidFill>
            </a:endParaRPr>
          </a:p>
          <a:p>
            <a:r>
              <a:rPr lang="en-AU" sz="2000" dirty="0"/>
              <a:t>At every point, we can consider a cell not able to be “predicted”.  These are term ”intermediate” or “unassigned”.</a:t>
            </a:r>
            <a:endParaRPr lang="en-AU" sz="2000" dirty="0">
              <a:solidFill>
                <a:srgbClr val="E64626"/>
              </a:solidFill>
            </a:endParaRPr>
          </a:p>
          <a:p>
            <a:r>
              <a:rPr lang="en-AU" sz="2000" b="1" i="1" dirty="0"/>
              <a:t> </a:t>
            </a:r>
            <a:endParaRPr lang="en-AU" sz="2000" dirty="0"/>
          </a:p>
          <a:p>
            <a:endParaRPr lang="en-US" sz="2000" dirty="0"/>
          </a:p>
        </p:txBody>
      </p:sp>
    </p:spTree>
    <p:extLst>
      <p:ext uri="{BB962C8B-B14F-4D97-AF65-F5344CB8AC3E}">
        <p14:creationId xmlns:p14="http://schemas.microsoft.com/office/powerpoint/2010/main" val="24157514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6AD39E-C143-3D4A-B036-317A30F3F507}"/>
              </a:ext>
            </a:extLst>
          </p:cNvPr>
          <p:cNvPicPr>
            <a:picLocks noChangeAspect="1"/>
          </p:cNvPicPr>
          <p:nvPr/>
        </p:nvPicPr>
        <p:blipFill>
          <a:blip r:embed="rId3"/>
          <a:stretch>
            <a:fillRect/>
          </a:stretch>
        </p:blipFill>
        <p:spPr>
          <a:xfrm>
            <a:off x="4202593" y="496242"/>
            <a:ext cx="6951786" cy="5865515"/>
          </a:xfrm>
          <a:prstGeom prst="rect">
            <a:avLst/>
          </a:prstGeom>
        </p:spPr>
      </p:pic>
      <p:cxnSp>
        <p:nvCxnSpPr>
          <p:cNvPr id="10" name="Straight Connector 9">
            <a:extLst>
              <a:ext uri="{FF2B5EF4-FFF2-40B4-BE49-F238E27FC236}">
                <a16:creationId xmlns:a16="http://schemas.microsoft.com/office/drawing/2014/main" id="{48D24003-39F3-404E-9940-7D0CFE9A4110}"/>
              </a:ext>
            </a:extLst>
          </p:cNvPr>
          <p:cNvCxnSpPr>
            <a:cxnSpLocks/>
          </p:cNvCxnSpPr>
          <p:nvPr/>
        </p:nvCxnSpPr>
        <p:spPr>
          <a:xfrm flipV="1">
            <a:off x="4302370" y="1428526"/>
            <a:ext cx="7280030" cy="6573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6DDEC6FC-21F0-7E4A-9BB5-FC35B0B9F5E0}"/>
              </a:ext>
            </a:extLst>
          </p:cNvPr>
          <p:cNvCxnSpPr>
            <a:cxnSpLocks/>
          </p:cNvCxnSpPr>
          <p:nvPr/>
        </p:nvCxnSpPr>
        <p:spPr>
          <a:xfrm>
            <a:off x="4302369" y="2877163"/>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3FB0C418-A691-F942-A16E-08C1EEBE7F60}"/>
              </a:ext>
            </a:extLst>
          </p:cNvPr>
          <p:cNvCxnSpPr>
            <a:cxnSpLocks/>
          </p:cNvCxnSpPr>
          <p:nvPr/>
        </p:nvCxnSpPr>
        <p:spPr>
          <a:xfrm>
            <a:off x="4302369" y="4577009"/>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cxnSp>
        <p:nvCxnSpPr>
          <p:cNvPr id="25" name="Straight Connector 24">
            <a:extLst>
              <a:ext uri="{FF2B5EF4-FFF2-40B4-BE49-F238E27FC236}">
                <a16:creationId xmlns:a16="http://schemas.microsoft.com/office/drawing/2014/main" id="{9FA49C01-63BA-CE43-8C18-97EDD6B422DE}"/>
              </a:ext>
            </a:extLst>
          </p:cNvPr>
          <p:cNvCxnSpPr>
            <a:cxnSpLocks/>
          </p:cNvCxnSpPr>
          <p:nvPr/>
        </p:nvCxnSpPr>
        <p:spPr>
          <a:xfrm>
            <a:off x="4302369" y="5694051"/>
            <a:ext cx="7110883" cy="0"/>
          </a:xfrm>
          <a:prstGeom prst="line">
            <a:avLst/>
          </a:prstGeom>
          <a:ln w="38100">
            <a:prstDash val="dash"/>
          </a:ln>
        </p:spPr>
        <p:style>
          <a:lnRef idx="1">
            <a:schemeClr val="accent4"/>
          </a:lnRef>
          <a:fillRef idx="0">
            <a:schemeClr val="accent4"/>
          </a:fillRef>
          <a:effectRef idx="0">
            <a:schemeClr val="accent4"/>
          </a:effectRef>
          <a:fontRef idx="minor">
            <a:schemeClr val="tx1"/>
          </a:fontRef>
        </p:style>
      </p:cxnSp>
      <p:sp>
        <p:nvSpPr>
          <p:cNvPr id="21" name="Rectangle 20">
            <a:extLst>
              <a:ext uri="{FF2B5EF4-FFF2-40B4-BE49-F238E27FC236}">
                <a16:creationId xmlns:a16="http://schemas.microsoft.com/office/drawing/2014/main" id="{313C29F0-EA3C-F447-94AD-3352D6196CC3}"/>
              </a:ext>
            </a:extLst>
          </p:cNvPr>
          <p:cNvSpPr/>
          <p:nvPr/>
        </p:nvSpPr>
        <p:spPr>
          <a:xfrm>
            <a:off x="7682948" y="169934"/>
            <a:ext cx="2087218" cy="913431"/>
          </a:xfrm>
          <a:prstGeom prst="rect">
            <a:avLst/>
          </a:prstGeom>
          <a:solidFill>
            <a:schemeClr val="accent1">
              <a:lumMod val="60000"/>
              <a:lumOff val="40000"/>
              <a:alpha val="2588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n w="0"/>
                <a:solidFill>
                  <a:srgbClr val="C00000"/>
                </a:solidFill>
                <a:effectLst>
                  <a:outerShdw blurRad="38100" dist="19050" dir="2700000" algn="tl" rotWithShape="0">
                    <a:schemeClr val="dk1">
                      <a:alpha val="40000"/>
                    </a:schemeClr>
                  </a:outerShdw>
                </a:effectLst>
              </a:rPr>
              <a:t>unassigned</a:t>
            </a:r>
            <a:endParaRPr lang="en-US" sz="2800" dirty="0">
              <a:ln w="0"/>
              <a:solidFill>
                <a:srgbClr val="C00000"/>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2EFD835E-DC17-4C29-DD2C-786BF2261FDF}"/>
              </a:ext>
            </a:extLst>
          </p:cNvPr>
          <p:cNvSpPr txBox="1"/>
          <p:nvPr/>
        </p:nvSpPr>
        <p:spPr>
          <a:xfrm>
            <a:off x="282240" y="1385212"/>
            <a:ext cx="3920353" cy="3477875"/>
          </a:xfrm>
          <a:prstGeom prst="rect">
            <a:avLst/>
          </a:prstGeom>
          <a:noFill/>
        </p:spPr>
        <p:txBody>
          <a:bodyPr wrap="square" rtlCol="0">
            <a:spAutoFit/>
          </a:bodyPr>
          <a:lstStyle/>
          <a:p>
            <a:r>
              <a:rPr lang="en-AU" sz="2000" b="1" dirty="0">
                <a:solidFill>
                  <a:srgbClr val="E64626"/>
                </a:solidFill>
              </a:rPr>
              <a:t>Step 3: Performing correlation-based weighted </a:t>
            </a:r>
            <a:r>
              <a:rPr lang="en-AU" sz="2000" b="1" dirty="0" err="1">
                <a:solidFill>
                  <a:srgbClr val="E64626"/>
                </a:solidFill>
              </a:rPr>
              <a:t>kNN</a:t>
            </a:r>
            <a:r>
              <a:rPr lang="en-AU" sz="2000" b="1" dirty="0">
                <a:solidFill>
                  <a:srgbClr val="E64626"/>
                </a:solidFill>
              </a:rPr>
              <a:t> for each level of the cell type hierarchical tree</a:t>
            </a:r>
          </a:p>
          <a:p>
            <a:endParaRPr lang="en-AU" sz="2000" dirty="0">
              <a:solidFill>
                <a:srgbClr val="E64626"/>
              </a:solidFill>
            </a:endParaRPr>
          </a:p>
          <a:p>
            <a:r>
              <a:rPr lang="en-AU" sz="2000" dirty="0"/>
              <a:t>At every point, we can consider a cell not able to be “predicted”.  These are term ”intermediate” or “unassigned”.</a:t>
            </a:r>
            <a:endParaRPr lang="en-AU" sz="2000" dirty="0">
              <a:solidFill>
                <a:srgbClr val="E64626"/>
              </a:solidFill>
            </a:endParaRPr>
          </a:p>
          <a:p>
            <a:r>
              <a:rPr lang="en-AU" sz="2000" b="1" i="1" dirty="0"/>
              <a:t> </a:t>
            </a:r>
            <a:endParaRPr lang="en-AU" sz="2000" dirty="0"/>
          </a:p>
          <a:p>
            <a:endParaRPr lang="en-US" sz="2000" dirty="0"/>
          </a:p>
        </p:txBody>
      </p:sp>
    </p:spTree>
    <p:extLst>
      <p:ext uri="{BB962C8B-B14F-4D97-AF65-F5344CB8AC3E}">
        <p14:creationId xmlns:p14="http://schemas.microsoft.com/office/powerpoint/2010/main" val="1001745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1EC9017-A388-564B-8496-2391581E5D58}"/>
              </a:ext>
            </a:extLst>
          </p:cNvPr>
          <p:cNvPicPr>
            <a:picLocks noChangeAspect="1"/>
          </p:cNvPicPr>
          <p:nvPr/>
        </p:nvPicPr>
        <p:blipFill>
          <a:blip r:embed="rId3"/>
          <a:stretch>
            <a:fillRect/>
          </a:stretch>
        </p:blipFill>
        <p:spPr>
          <a:xfrm>
            <a:off x="410685" y="1502689"/>
            <a:ext cx="7898428" cy="3507831"/>
          </a:xfrm>
          <a:prstGeom prst="rect">
            <a:avLst/>
          </a:prstGeom>
        </p:spPr>
      </p:pic>
      <p:sp>
        <p:nvSpPr>
          <p:cNvPr id="4" name="Frame 3">
            <a:extLst>
              <a:ext uri="{FF2B5EF4-FFF2-40B4-BE49-F238E27FC236}">
                <a16:creationId xmlns:a16="http://schemas.microsoft.com/office/drawing/2014/main" id="{D79C082A-A7F5-AE43-9699-73BDE244C636}"/>
              </a:ext>
            </a:extLst>
          </p:cNvPr>
          <p:cNvSpPr/>
          <p:nvPr/>
        </p:nvSpPr>
        <p:spPr>
          <a:xfrm>
            <a:off x="1210486" y="1844893"/>
            <a:ext cx="644728" cy="1058717"/>
          </a:xfrm>
          <a:prstGeom prst="frame">
            <a:avLst>
              <a:gd name="adj1" fmla="val 36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21" name="Rounded Rectangular Callout 20">
                <a:extLst>
                  <a:ext uri="{FF2B5EF4-FFF2-40B4-BE49-F238E27FC236}">
                    <a16:creationId xmlns:a16="http://schemas.microsoft.com/office/drawing/2014/main" id="{6CCFDA18-BACC-5B4B-96BC-AB04ECD3EA79}"/>
                  </a:ext>
                </a:extLst>
              </p:cNvPr>
              <p:cNvSpPr/>
              <p:nvPr/>
            </p:nvSpPr>
            <p:spPr>
              <a:xfrm>
                <a:off x="90611" y="5056712"/>
                <a:ext cx="2881190" cy="819157"/>
              </a:xfrm>
              <a:prstGeom prst="wedgeRoundRectCallout">
                <a:avLst>
                  <a:gd name="adj1" fmla="val -4988"/>
                  <a:gd name="adj2" fmla="val -77845"/>
                  <a:gd name="adj3" fmla="val 1666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sz="1600" dirty="0">
                  <a:solidFill>
                    <a:schemeClr val="bg1"/>
                  </a:solidFill>
                </a:endParaRPr>
              </a:p>
              <a:p>
                <a:pPr algn="just"/>
                <a:r>
                  <a:rPr lang="en-US" sz="1600" dirty="0">
                    <a:solidFill>
                      <a:schemeClr val="bg1"/>
                    </a:solidFill>
                  </a:rPr>
                  <a:t>Easy: the number of cell types in the reference </a:t>
                </a:r>
                <a14:m>
                  <m:oMath xmlns:m="http://schemas.openxmlformats.org/officeDocument/2006/math">
                    <m:r>
                      <a:rPr lang="en-US" sz="1600" b="1" i="1" smtClean="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 the test dataset</a:t>
                </a:r>
              </a:p>
              <a:p>
                <a:pPr algn="ctr"/>
                <a:endParaRPr lang="en-US" dirty="0">
                  <a:solidFill>
                    <a:schemeClr val="bg1"/>
                  </a:solidFill>
                </a:endParaRPr>
              </a:p>
            </p:txBody>
          </p:sp>
        </mc:Choice>
        <mc:Fallback xmlns="">
          <p:sp>
            <p:nvSpPr>
              <p:cNvPr id="21" name="Rounded Rectangular Callout 20">
                <a:extLst>
                  <a:ext uri="{FF2B5EF4-FFF2-40B4-BE49-F238E27FC236}">
                    <a16:creationId xmlns:a16="http://schemas.microsoft.com/office/drawing/2014/main" id="{6CCFDA18-BACC-5B4B-96BC-AB04ECD3EA79}"/>
                  </a:ext>
                </a:extLst>
              </p:cNvPr>
              <p:cNvSpPr>
                <a:spLocks noRot="1" noChangeAspect="1" noMove="1" noResize="1" noEditPoints="1" noAdjustHandles="1" noChangeArrowheads="1" noChangeShapeType="1" noTextEdit="1"/>
              </p:cNvSpPr>
              <p:nvPr/>
            </p:nvSpPr>
            <p:spPr>
              <a:xfrm>
                <a:off x="90611" y="5056712"/>
                <a:ext cx="2881190" cy="819157"/>
              </a:xfrm>
              <a:prstGeom prst="wedgeRoundRectCallout">
                <a:avLst>
                  <a:gd name="adj1" fmla="val -4988"/>
                  <a:gd name="adj2" fmla="val -77845"/>
                  <a:gd name="adj3" fmla="val 16667"/>
                </a:avLst>
              </a:prstGeom>
              <a:blipFill>
                <a:blip r:embed="rId4"/>
                <a:stretch>
                  <a:fillRect/>
                </a:stretch>
              </a:blipFill>
              <a:ln>
                <a:noFill/>
              </a:ln>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705F009D-52BB-DC4E-AFF8-7D7A44FFFB47}"/>
              </a:ext>
            </a:extLst>
          </p:cNvPr>
          <p:cNvGrpSpPr/>
          <p:nvPr/>
        </p:nvGrpSpPr>
        <p:grpSpPr>
          <a:xfrm>
            <a:off x="3273549" y="5120478"/>
            <a:ext cx="7171633" cy="1548885"/>
            <a:chOff x="3255257" y="4961260"/>
            <a:chExt cx="7313688" cy="1752600"/>
          </a:xfrm>
        </p:grpSpPr>
        <p:pic>
          <p:nvPicPr>
            <p:cNvPr id="8" name="Picture 7">
              <a:extLst>
                <a:ext uri="{FF2B5EF4-FFF2-40B4-BE49-F238E27FC236}">
                  <a16:creationId xmlns:a16="http://schemas.microsoft.com/office/drawing/2014/main" id="{618EB4B5-A1E1-B546-AC28-FA8CCA69F4D6}"/>
                </a:ext>
              </a:extLst>
            </p:cNvPr>
            <p:cNvPicPr>
              <a:picLocks noChangeAspect="1"/>
            </p:cNvPicPr>
            <p:nvPr/>
          </p:nvPicPr>
          <p:blipFill>
            <a:blip r:embed="rId5"/>
            <a:stretch>
              <a:fillRect/>
            </a:stretch>
          </p:blipFill>
          <p:spPr>
            <a:xfrm>
              <a:off x="3255257" y="4961260"/>
              <a:ext cx="2387600" cy="1752600"/>
            </a:xfrm>
            <a:prstGeom prst="rect">
              <a:avLst/>
            </a:prstGeom>
          </p:spPr>
        </p:pic>
        <p:pic>
          <p:nvPicPr>
            <p:cNvPr id="10" name="Picture 9">
              <a:extLst>
                <a:ext uri="{FF2B5EF4-FFF2-40B4-BE49-F238E27FC236}">
                  <a16:creationId xmlns:a16="http://schemas.microsoft.com/office/drawing/2014/main" id="{FC9BD625-DCF8-4A4C-AC37-B8D17F5155B4}"/>
                </a:ext>
              </a:extLst>
            </p:cNvPr>
            <p:cNvPicPr>
              <a:picLocks noChangeAspect="1"/>
            </p:cNvPicPr>
            <p:nvPr/>
          </p:nvPicPr>
          <p:blipFill>
            <a:blip r:embed="rId6"/>
            <a:stretch>
              <a:fillRect/>
            </a:stretch>
          </p:blipFill>
          <p:spPr>
            <a:xfrm>
              <a:off x="5866736" y="5028829"/>
              <a:ext cx="2451100" cy="1308100"/>
            </a:xfrm>
            <a:prstGeom prst="rect">
              <a:avLst/>
            </a:prstGeom>
          </p:spPr>
        </p:pic>
        <p:pic>
          <p:nvPicPr>
            <p:cNvPr id="15" name="Picture 14">
              <a:extLst>
                <a:ext uri="{FF2B5EF4-FFF2-40B4-BE49-F238E27FC236}">
                  <a16:creationId xmlns:a16="http://schemas.microsoft.com/office/drawing/2014/main" id="{B5C154FD-BC7A-6148-ADD6-653C36408FE7}"/>
                </a:ext>
              </a:extLst>
            </p:cNvPr>
            <p:cNvPicPr>
              <a:picLocks noChangeAspect="1"/>
            </p:cNvPicPr>
            <p:nvPr/>
          </p:nvPicPr>
          <p:blipFill>
            <a:blip r:embed="rId7"/>
            <a:stretch>
              <a:fillRect/>
            </a:stretch>
          </p:blipFill>
          <p:spPr>
            <a:xfrm>
              <a:off x="8117845" y="5022479"/>
              <a:ext cx="2451100" cy="1320800"/>
            </a:xfrm>
            <a:prstGeom prst="rect">
              <a:avLst/>
            </a:prstGeom>
          </p:spPr>
        </p:pic>
      </p:grpSp>
      <p:sp>
        <p:nvSpPr>
          <p:cNvPr id="5" name="Title 4">
            <a:extLst>
              <a:ext uri="{FF2B5EF4-FFF2-40B4-BE49-F238E27FC236}">
                <a16:creationId xmlns:a16="http://schemas.microsoft.com/office/drawing/2014/main" id="{88C8DCC1-BC67-CDFA-DB28-CDC98D790447}"/>
              </a:ext>
            </a:extLst>
          </p:cNvPr>
          <p:cNvSpPr>
            <a:spLocks noGrp="1"/>
          </p:cNvSpPr>
          <p:nvPr>
            <p:ph type="title"/>
          </p:nvPr>
        </p:nvSpPr>
        <p:spPr>
          <a:xfrm>
            <a:off x="770467" y="982131"/>
            <a:ext cx="10651067" cy="492443"/>
          </a:xfrm>
        </p:spPr>
        <p:txBody>
          <a:bodyPr/>
          <a:lstStyle/>
          <a:p>
            <a:r>
              <a:rPr lang="en-US" sz="3200" dirty="0"/>
              <a:t>Evaluation of </a:t>
            </a:r>
            <a:r>
              <a:rPr lang="en-US" sz="3200" dirty="0" err="1"/>
              <a:t>scClassify</a:t>
            </a:r>
            <a:r>
              <a:rPr lang="en-US" sz="3200" dirty="0"/>
              <a:t> performance</a:t>
            </a:r>
          </a:p>
        </p:txBody>
      </p:sp>
    </p:spTree>
    <p:extLst>
      <p:ext uri="{BB962C8B-B14F-4D97-AF65-F5344CB8AC3E}">
        <p14:creationId xmlns:p14="http://schemas.microsoft.com/office/powerpoint/2010/main" val="243736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FB1739-9D00-E6E7-0D2A-9B3C04EB075E}"/>
              </a:ext>
            </a:extLst>
          </p:cNvPr>
          <p:cNvPicPr>
            <a:picLocks noChangeAspect="1"/>
          </p:cNvPicPr>
          <p:nvPr/>
        </p:nvPicPr>
        <p:blipFill>
          <a:blip r:embed="rId3"/>
          <a:stretch>
            <a:fillRect/>
          </a:stretch>
        </p:blipFill>
        <p:spPr>
          <a:xfrm>
            <a:off x="410685" y="1502689"/>
            <a:ext cx="7898428" cy="3507831"/>
          </a:xfrm>
          <a:prstGeom prst="rect">
            <a:avLst/>
          </a:prstGeom>
        </p:spPr>
      </p:pic>
      <p:sp>
        <p:nvSpPr>
          <p:cNvPr id="7" name="Frame 6">
            <a:extLst>
              <a:ext uri="{FF2B5EF4-FFF2-40B4-BE49-F238E27FC236}">
                <a16:creationId xmlns:a16="http://schemas.microsoft.com/office/drawing/2014/main" id="{19AA78C0-40DA-E6BC-B0FB-A689CA7AE678}"/>
              </a:ext>
            </a:extLst>
          </p:cNvPr>
          <p:cNvSpPr/>
          <p:nvPr/>
        </p:nvSpPr>
        <p:spPr>
          <a:xfrm>
            <a:off x="1210486" y="1844893"/>
            <a:ext cx="644728" cy="1058717"/>
          </a:xfrm>
          <a:prstGeom prst="frame">
            <a:avLst>
              <a:gd name="adj1" fmla="val 36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Rounded Rectangular Callout 10">
            <a:extLst>
              <a:ext uri="{FF2B5EF4-FFF2-40B4-BE49-F238E27FC236}">
                <a16:creationId xmlns:a16="http://schemas.microsoft.com/office/drawing/2014/main" id="{7F3661B7-0D91-334F-824C-60629DB9DD94}"/>
              </a:ext>
            </a:extLst>
          </p:cNvPr>
          <p:cNvSpPr/>
          <p:nvPr/>
        </p:nvSpPr>
        <p:spPr>
          <a:xfrm>
            <a:off x="8539464" y="1844893"/>
            <a:ext cx="2884481" cy="817651"/>
          </a:xfrm>
          <a:prstGeom prst="wedgeRoundRectCallout">
            <a:avLst>
              <a:gd name="adj1" fmla="val -60464"/>
              <a:gd name="adj2" fmla="val -29168"/>
              <a:gd name="adj3" fmla="val 1666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sz="1600" dirty="0">
              <a:solidFill>
                <a:schemeClr val="tx1"/>
              </a:solidFill>
            </a:endParaRPr>
          </a:p>
          <a:p>
            <a:pPr algn="just"/>
            <a:r>
              <a:rPr lang="en-US" sz="1600" dirty="0">
                <a:solidFill>
                  <a:schemeClr val="bg1"/>
                </a:solidFill>
              </a:rPr>
              <a:t>Hard: the number of cell types in the reference </a:t>
            </a:r>
            <a:r>
              <a:rPr lang="en-US" sz="1600" b="1" dirty="0">
                <a:solidFill>
                  <a:schemeClr val="bg1"/>
                </a:solidFill>
              </a:rPr>
              <a:t>&lt;</a:t>
            </a:r>
            <a:r>
              <a:rPr lang="en-US" sz="1600" dirty="0">
                <a:solidFill>
                  <a:schemeClr val="bg1"/>
                </a:solidFill>
              </a:rPr>
              <a:t> the test dataset</a:t>
            </a:r>
          </a:p>
          <a:p>
            <a:pPr algn="ctr"/>
            <a:endParaRPr lang="en-US" dirty="0">
              <a:solidFill>
                <a:schemeClr val="tx1"/>
              </a:solidFill>
            </a:endParaRPr>
          </a:p>
        </p:txBody>
      </p:sp>
      <p:sp>
        <p:nvSpPr>
          <p:cNvPr id="9" name="Frame 8">
            <a:extLst>
              <a:ext uri="{FF2B5EF4-FFF2-40B4-BE49-F238E27FC236}">
                <a16:creationId xmlns:a16="http://schemas.microsoft.com/office/drawing/2014/main" id="{EE74D967-D2B9-9142-93C2-7BD344C96500}"/>
              </a:ext>
            </a:extLst>
          </p:cNvPr>
          <p:cNvSpPr/>
          <p:nvPr/>
        </p:nvSpPr>
        <p:spPr>
          <a:xfrm>
            <a:off x="4970046" y="1895104"/>
            <a:ext cx="644728" cy="848176"/>
          </a:xfrm>
          <a:prstGeom prst="frame">
            <a:avLst>
              <a:gd name="adj1" fmla="val 36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705F009D-52BB-DC4E-AFF8-7D7A44FFFB47}"/>
              </a:ext>
            </a:extLst>
          </p:cNvPr>
          <p:cNvGrpSpPr/>
          <p:nvPr/>
        </p:nvGrpSpPr>
        <p:grpSpPr>
          <a:xfrm>
            <a:off x="3273549" y="5120478"/>
            <a:ext cx="7171633" cy="1548885"/>
            <a:chOff x="3255257" y="4961260"/>
            <a:chExt cx="7313688" cy="1752600"/>
          </a:xfrm>
        </p:grpSpPr>
        <p:pic>
          <p:nvPicPr>
            <p:cNvPr id="8" name="Picture 7">
              <a:extLst>
                <a:ext uri="{FF2B5EF4-FFF2-40B4-BE49-F238E27FC236}">
                  <a16:creationId xmlns:a16="http://schemas.microsoft.com/office/drawing/2014/main" id="{618EB4B5-A1E1-B546-AC28-FA8CCA69F4D6}"/>
                </a:ext>
              </a:extLst>
            </p:cNvPr>
            <p:cNvPicPr>
              <a:picLocks noChangeAspect="1"/>
            </p:cNvPicPr>
            <p:nvPr/>
          </p:nvPicPr>
          <p:blipFill>
            <a:blip r:embed="rId4"/>
            <a:stretch>
              <a:fillRect/>
            </a:stretch>
          </p:blipFill>
          <p:spPr>
            <a:xfrm>
              <a:off x="3255257" y="4961260"/>
              <a:ext cx="2387600" cy="1752600"/>
            </a:xfrm>
            <a:prstGeom prst="rect">
              <a:avLst/>
            </a:prstGeom>
          </p:spPr>
        </p:pic>
        <p:pic>
          <p:nvPicPr>
            <p:cNvPr id="10" name="Picture 9">
              <a:extLst>
                <a:ext uri="{FF2B5EF4-FFF2-40B4-BE49-F238E27FC236}">
                  <a16:creationId xmlns:a16="http://schemas.microsoft.com/office/drawing/2014/main" id="{FC9BD625-DCF8-4A4C-AC37-B8D17F5155B4}"/>
                </a:ext>
              </a:extLst>
            </p:cNvPr>
            <p:cNvPicPr>
              <a:picLocks noChangeAspect="1"/>
            </p:cNvPicPr>
            <p:nvPr/>
          </p:nvPicPr>
          <p:blipFill>
            <a:blip r:embed="rId5"/>
            <a:stretch>
              <a:fillRect/>
            </a:stretch>
          </p:blipFill>
          <p:spPr>
            <a:xfrm>
              <a:off x="5866736" y="5028829"/>
              <a:ext cx="2451100" cy="1308100"/>
            </a:xfrm>
            <a:prstGeom prst="rect">
              <a:avLst/>
            </a:prstGeom>
          </p:spPr>
        </p:pic>
        <p:pic>
          <p:nvPicPr>
            <p:cNvPr id="15" name="Picture 14">
              <a:extLst>
                <a:ext uri="{FF2B5EF4-FFF2-40B4-BE49-F238E27FC236}">
                  <a16:creationId xmlns:a16="http://schemas.microsoft.com/office/drawing/2014/main" id="{B5C154FD-BC7A-6148-ADD6-653C36408FE7}"/>
                </a:ext>
              </a:extLst>
            </p:cNvPr>
            <p:cNvPicPr>
              <a:picLocks noChangeAspect="1"/>
            </p:cNvPicPr>
            <p:nvPr/>
          </p:nvPicPr>
          <p:blipFill>
            <a:blip r:embed="rId6"/>
            <a:stretch>
              <a:fillRect/>
            </a:stretch>
          </p:blipFill>
          <p:spPr>
            <a:xfrm>
              <a:off x="8117845" y="5022479"/>
              <a:ext cx="2451100" cy="1320800"/>
            </a:xfrm>
            <a:prstGeom prst="rect">
              <a:avLst/>
            </a:prstGeom>
          </p:spPr>
        </p:pic>
      </p:grpSp>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B4B3C5F3-98B0-5443-0FDA-705AEC9F0C67}"/>
                  </a:ext>
                </a:extLst>
              </p:cNvPr>
              <p:cNvSpPr/>
              <p:nvPr/>
            </p:nvSpPr>
            <p:spPr>
              <a:xfrm>
                <a:off x="90611" y="5056712"/>
                <a:ext cx="2881190" cy="819157"/>
              </a:xfrm>
              <a:prstGeom prst="wedgeRoundRectCallout">
                <a:avLst>
                  <a:gd name="adj1" fmla="val -4988"/>
                  <a:gd name="adj2" fmla="val -77845"/>
                  <a:gd name="adj3" fmla="val 1666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sz="1600" dirty="0">
                  <a:solidFill>
                    <a:schemeClr val="tx1"/>
                  </a:solidFill>
                </a:endParaRPr>
              </a:p>
              <a:p>
                <a:pPr algn="just"/>
                <a:r>
                  <a:rPr lang="en-US" sz="1600" dirty="0">
                    <a:solidFill>
                      <a:schemeClr val="bg1"/>
                    </a:solidFill>
                  </a:rPr>
                  <a:t>Easy: the number of cell types in the reference </a:t>
                </a:r>
                <a14:m>
                  <m:oMath xmlns:m="http://schemas.openxmlformats.org/officeDocument/2006/math">
                    <m:r>
                      <a:rPr lang="en-US" sz="1600" b="1" i="1" smtClean="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 the test dataset</a:t>
                </a:r>
              </a:p>
              <a:p>
                <a:pPr algn="ctr"/>
                <a:endParaRPr lang="en-US" dirty="0">
                  <a:solidFill>
                    <a:schemeClr val="tx1"/>
                  </a:solidFill>
                </a:endParaRPr>
              </a:p>
            </p:txBody>
          </p:sp>
        </mc:Choice>
        <mc:Fallback xmlns="">
          <p:sp>
            <p:nvSpPr>
              <p:cNvPr id="12" name="Rounded Rectangular Callout 11">
                <a:extLst>
                  <a:ext uri="{FF2B5EF4-FFF2-40B4-BE49-F238E27FC236}">
                    <a16:creationId xmlns:a16="http://schemas.microsoft.com/office/drawing/2014/main" id="{B4B3C5F3-98B0-5443-0FDA-705AEC9F0C67}"/>
                  </a:ext>
                </a:extLst>
              </p:cNvPr>
              <p:cNvSpPr>
                <a:spLocks noRot="1" noChangeAspect="1" noMove="1" noResize="1" noEditPoints="1" noAdjustHandles="1" noChangeArrowheads="1" noChangeShapeType="1" noTextEdit="1"/>
              </p:cNvSpPr>
              <p:nvPr/>
            </p:nvSpPr>
            <p:spPr>
              <a:xfrm>
                <a:off x="90611" y="5056712"/>
                <a:ext cx="2881190" cy="819157"/>
              </a:xfrm>
              <a:prstGeom prst="wedgeRoundRectCallout">
                <a:avLst>
                  <a:gd name="adj1" fmla="val -4988"/>
                  <a:gd name="adj2" fmla="val -77845"/>
                  <a:gd name="adj3" fmla="val 16667"/>
                </a:avLst>
              </a:prstGeom>
              <a:blipFill>
                <a:blip r:embed="rId7"/>
                <a:stretch>
                  <a:fillRect/>
                </a:stretch>
              </a:blipFill>
              <a:ln>
                <a:noFill/>
              </a:ln>
            </p:spPr>
            <p:txBody>
              <a:bodyPr/>
              <a:lstStyle/>
              <a:p>
                <a:r>
                  <a:rPr lang="en-US">
                    <a:noFill/>
                  </a:rPr>
                  <a:t> </a:t>
                </a:r>
              </a:p>
            </p:txBody>
          </p:sp>
        </mc:Fallback>
      </mc:AlternateContent>
      <p:sp>
        <p:nvSpPr>
          <p:cNvPr id="18" name="Title 4">
            <a:extLst>
              <a:ext uri="{FF2B5EF4-FFF2-40B4-BE49-F238E27FC236}">
                <a16:creationId xmlns:a16="http://schemas.microsoft.com/office/drawing/2014/main" id="{89118661-23EC-4CDD-73DF-5884F4DE16B9}"/>
              </a:ext>
            </a:extLst>
          </p:cNvPr>
          <p:cNvSpPr>
            <a:spLocks noGrp="1"/>
          </p:cNvSpPr>
          <p:nvPr>
            <p:ph type="title"/>
          </p:nvPr>
        </p:nvSpPr>
        <p:spPr>
          <a:xfrm>
            <a:off x="770467" y="982131"/>
            <a:ext cx="10651067" cy="492443"/>
          </a:xfrm>
        </p:spPr>
        <p:txBody>
          <a:bodyPr/>
          <a:lstStyle/>
          <a:p>
            <a:r>
              <a:rPr lang="en-US" sz="3200" dirty="0"/>
              <a:t>Evaluation of </a:t>
            </a:r>
            <a:r>
              <a:rPr lang="en-US" sz="3200" dirty="0" err="1"/>
              <a:t>scClassify</a:t>
            </a:r>
            <a:r>
              <a:rPr lang="en-US" sz="3200" dirty="0"/>
              <a:t> performance</a:t>
            </a:r>
          </a:p>
        </p:txBody>
      </p:sp>
    </p:spTree>
    <p:extLst>
      <p:ext uri="{BB962C8B-B14F-4D97-AF65-F5344CB8AC3E}">
        <p14:creationId xmlns:p14="http://schemas.microsoft.com/office/powerpoint/2010/main" val="604577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FB1739-9D00-E6E7-0D2A-9B3C04EB075E}"/>
              </a:ext>
            </a:extLst>
          </p:cNvPr>
          <p:cNvPicPr>
            <a:picLocks noChangeAspect="1"/>
          </p:cNvPicPr>
          <p:nvPr/>
        </p:nvPicPr>
        <p:blipFill>
          <a:blip r:embed="rId3"/>
          <a:stretch>
            <a:fillRect/>
          </a:stretch>
        </p:blipFill>
        <p:spPr>
          <a:xfrm>
            <a:off x="410685" y="1502689"/>
            <a:ext cx="7898428" cy="3507831"/>
          </a:xfrm>
          <a:prstGeom prst="rect">
            <a:avLst/>
          </a:prstGeom>
        </p:spPr>
      </p:pic>
      <p:sp>
        <p:nvSpPr>
          <p:cNvPr id="7" name="Frame 6">
            <a:extLst>
              <a:ext uri="{FF2B5EF4-FFF2-40B4-BE49-F238E27FC236}">
                <a16:creationId xmlns:a16="http://schemas.microsoft.com/office/drawing/2014/main" id="{19AA78C0-40DA-E6BC-B0FB-A689CA7AE678}"/>
              </a:ext>
            </a:extLst>
          </p:cNvPr>
          <p:cNvSpPr/>
          <p:nvPr/>
        </p:nvSpPr>
        <p:spPr>
          <a:xfrm>
            <a:off x="1210486" y="1844893"/>
            <a:ext cx="644728" cy="1058717"/>
          </a:xfrm>
          <a:prstGeom prst="frame">
            <a:avLst>
              <a:gd name="adj1" fmla="val 36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Rounded Rectangular Callout 10">
            <a:extLst>
              <a:ext uri="{FF2B5EF4-FFF2-40B4-BE49-F238E27FC236}">
                <a16:creationId xmlns:a16="http://schemas.microsoft.com/office/drawing/2014/main" id="{7F3661B7-0D91-334F-824C-60629DB9DD94}"/>
              </a:ext>
            </a:extLst>
          </p:cNvPr>
          <p:cNvSpPr/>
          <p:nvPr/>
        </p:nvSpPr>
        <p:spPr>
          <a:xfrm>
            <a:off x="8539464" y="1844893"/>
            <a:ext cx="2884481" cy="817651"/>
          </a:xfrm>
          <a:prstGeom prst="wedgeRoundRectCallout">
            <a:avLst>
              <a:gd name="adj1" fmla="val -60464"/>
              <a:gd name="adj2" fmla="val -29168"/>
              <a:gd name="adj3" fmla="val 1666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sz="1600" dirty="0">
              <a:solidFill>
                <a:schemeClr val="bg1"/>
              </a:solidFill>
            </a:endParaRPr>
          </a:p>
          <a:p>
            <a:pPr algn="just"/>
            <a:r>
              <a:rPr lang="en-US" sz="1600" dirty="0">
                <a:solidFill>
                  <a:schemeClr val="bg1"/>
                </a:solidFill>
              </a:rPr>
              <a:t>Hard: the number of cell types in the reference </a:t>
            </a:r>
            <a:r>
              <a:rPr lang="en-US" sz="1600" b="1" dirty="0">
                <a:solidFill>
                  <a:schemeClr val="bg1"/>
                </a:solidFill>
              </a:rPr>
              <a:t>&lt;</a:t>
            </a:r>
            <a:r>
              <a:rPr lang="en-US" sz="1600" dirty="0">
                <a:solidFill>
                  <a:schemeClr val="bg1"/>
                </a:solidFill>
              </a:rPr>
              <a:t> the test dataset</a:t>
            </a:r>
          </a:p>
          <a:p>
            <a:pPr algn="ctr"/>
            <a:endParaRPr lang="en-US" dirty="0">
              <a:solidFill>
                <a:schemeClr val="bg1"/>
              </a:solidFill>
            </a:endParaRPr>
          </a:p>
        </p:txBody>
      </p:sp>
      <p:sp>
        <p:nvSpPr>
          <p:cNvPr id="9" name="Frame 8">
            <a:extLst>
              <a:ext uri="{FF2B5EF4-FFF2-40B4-BE49-F238E27FC236}">
                <a16:creationId xmlns:a16="http://schemas.microsoft.com/office/drawing/2014/main" id="{EE74D967-D2B9-9142-93C2-7BD344C96500}"/>
              </a:ext>
            </a:extLst>
          </p:cNvPr>
          <p:cNvSpPr/>
          <p:nvPr/>
        </p:nvSpPr>
        <p:spPr>
          <a:xfrm>
            <a:off x="4970046" y="1895104"/>
            <a:ext cx="644728" cy="848176"/>
          </a:xfrm>
          <a:prstGeom prst="frame">
            <a:avLst>
              <a:gd name="adj1" fmla="val 36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705F009D-52BB-DC4E-AFF8-7D7A44FFFB47}"/>
              </a:ext>
            </a:extLst>
          </p:cNvPr>
          <p:cNvGrpSpPr/>
          <p:nvPr/>
        </p:nvGrpSpPr>
        <p:grpSpPr>
          <a:xfrm>
            <a:off x="3273549" y="5120478"/>
            <a:ext cx="7171633" cy="1548885"/>
            <a:chOff x="3255257" y="4961260"/>
            <a:chExt cx="7313688" cy="1752600"/>
          </a:xfrm>
        </p:grpSpPr>
        <p:pic>
          <p:nvPicPr>
            <p:cNvPr id="8" name="Picture 7">
              <a:extLst>
                <a:ext uri="{FF2B5EF4-FFF2-40B4-BE49-F238E27FC236}">
                  <a16:creationId xmlns:a16="http://schemas.microsoft.com/office/drawing/2014/main" id="{618EB4B5-A1E1-B546-AC28-FA8CCA69F4D6}"/>
                </a:ext>
              </a:extLst>
            </p:cNvPr>
            <p:cNvPicPr>
              <a:picLocks noChangeAspect="1"/>
            </p:cNvPicPr>
            <p:nvPr/>
          </p:nvPicPr>
          <p:blipFill>
            <a:blip r:embed="rId4"/>
            <a:stretch>
              <a:fillRect/>
            </a:stretch>
          </p:blipFill>
          <p:spPr>
            <a:xfrm>
              <a:off x="3255257" y="4961260"/>
              <a:ext cx="2387600" cy="1752600"/>
            </a:xfrm>
            <a:prstGeom prst="rect">
              <a:avLst/>
            </a:prstGeom>
          </p:spPr>
        </p:pic>
        <p:pic>
          <p:nvPicPr>
            <p:cNvPr id="10" name="Picture 9">
              <a:extLst>
                <a:ext uri="{FF2B5EF4-FFF2-40B4-BE49-F238E27FC236}">
                  <a16:creationId xmlns:a16="http://schemas.microsoft.com/office/drawing/2014/main" id="{FC9BD625-DCF8-4A4C-AC37-B8D17F5155B4}"/>
                </a:ext>
              </a:extLst>
            </p:cNvPr>
            <p:cNvPicPr>
              <a:picLocks noChangeAspect="1"/>
            </p:cNvPicPr>
            <p:nvPr/>
          </p:nvPicPr>
          <p:blipFill>
            <a:blip r:embed="rId5"/>
            <a:stretch>
              <a:fillRect/>
            </a:stretch>
          </p:blipFill>
          <p:spPr>
            <a:xfrm>
              <a:off x="5866736" y="5028829"/>
              <a:ext cx="2451100" cy="1308100"/>
            </a:xfrm>
            <a:prstGeom prst="rect">
              <a:avLst/>
            </a:prstGeom>
          </p:spPr>
        </p:pic>
        <p:pic>
          <p:nvPicPr>
            <p:cNvPr id="15" name="Picture 14">
              <a:extLst>
                <a:ext uri="{FF2B5EF4-FFF2-40B4-BE49-F238E27FC236}">
                  <a16:creationId xmlns:a16="http://schemas.microsoft.com/office/drawing/2014/main" id="{B5C154FD-BC7A-6148-ADD6-653C36408FE7}"/>
                </a:ext>
              </a:extLst>
            </p:cNvPr>
            <p:cNvPicPr>
              <a:picLocks noChangeAspect="1"/>
            </p:cNvPicPr>
            <p:nvPr/>
          </p:nvPicPr>
          <p:blipFill>
            <a:blip r:embed="rId6"/>
            <a:stretch>
              <a:fillRect/>
            </a:stretch>
          </p:blipFill>
          <p:spPr>
            <a:xfrm>
              <a:off x="8117845" y="5022479"/>
              <a:ext cx="2451100" cy="1320800"/>
            </a:xfrm>
            <a:prstGeom prst="rect">
              <a:avLst/>
            </a:prstGeom>
          </p:spPr>
        </p:pic>
      </p:grpSp>
      <mc:AlternateContent xmlns:mc="http://schemas.openxmlformats.org/markup-compatibility/2006" xmlns:a14="http://schemas.microsoft.com/office/drawing/2010/main">
        <mc:Choice Requires="a14">
          <p:sp>
            <p:nvSpPr>
              <p:cNvPr id="12" name="Rounded Rectangular Callout 11">
                <a:extLst>
                  <a:ext uri="{FF2B5EF4-FFF2-40B4-BE49-F238E27FC236}">
                    <a16:creationId xmlns:a16="http://schemas.microsoft.com/office/drawing/2014/main" id="{B4B3C5F3-98B0-5443-0FDA-705AEC9F0C67}"/>
                  </a:ext>
                </a:extLst>
              </p:cNvPr>
              <p:cNvSpPr/>
              <p:nvPr/>
            </p:nvSpPr>
            <p:spPr>
              <a:xfrm>
                <a:off x="90611" y="5056712"/>
                <a:ext cx="2881190" cy="819157"/>
              </a:xfrm>
              <a:prstGeom prst="wedgeRoundRectCallout">
                <a:avLst>
                  <a:gd name="adj1" fmla="val -4988"/>
                  <a:gd name="adj2" fmla="val -77845"/>
                  <a:gd name="adj3" fmla="val 1666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sz="1600" dirty="0">
                  <a:solidFill>
                    <a:schemeClr val="bg1"/>
                  </a:solidFill>
                </a:endParaRPr>
              </a:p>
              <a:p>
                <a:pPr algn="just"/>
                <a:r>
                  <a:rPr lang="en-US" sz="1600" dirty="0">
                    <a:solidFill>
                      <a:schemeClr val="bg1"/>
                    </a:solidFill>
                  </a:rPr>
                  <a:t>Easy: the number of cell types in the reference </a:t>
                </a:r>
                <a14:m>
                  <m:oMath xmlns:m="http://schemas.openxmlformats.org/officeDocument/2006/math">
                    <m:r>
                      <a:rPr lang="en-US" sz="1600" b="1" i="1" smtClean="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 the test dataset</a:t>
                </a:r>
              </a:p>
              <a:p>
                <a:pPr algn="ctr"/>
                <a:endParaRPr lang="en-US" dirty="0">
                  <a:solidFill>
                    <a:schemeClr val="bg1"/>
                  </a:solidFill>
                </a:endParaRPr>
              </a:p>
            </p:txBody>
          </p:sp>
        </mc:Choice>
        <mc:Fallback xmlns="">
          <p:sp>
            <p:nvSpPr>
              <p:cNvPr id="12" name="Rounded Rectangular Callout 11">
                <a:extLst>
                  <a:ext uri="{FF2B5EF4-FFF2-40B4-BE49-F238E27FC236}">
                    <a16:creationId xmlns:a16="http://schemas.microsoft.com/office/drawing/2014/main" id="{B4B3C5F3-98B0-5443-0FDA-705AEC9F0C67}"/>
                  </a:ext>
                </a:extLst>
              </p:cNvPr>
              <p:cNvSpPr>
                <a:spLocks noRot="1" noChangeAspect="1" noMove="1" noResize="1" noEditPoints="1" noAdjustHandles="1" noChangeArrowheads="1" noChangeShapeType="1" noTextEdit="1"/>
              </p:cNvSpPr>
              <p:nvPr/>
            </p:nvSpPr>
            <p:spPr>
              <a:xfrm>
                <a:off x="90611" y="5056712"/>
                <a:ext cx="2881190" cy="819157"/>
              </a:xfrm>
              <a:prstGeom prst="wedgeRoundRectCallout">
                <a:avLst>
                  <a:gd name="adj1" fmla="val -4988"/>
                  <a:gd name="adj2" fmla="val -77845"/>
                  <a:gd name="adj3" fmla="val 16667"/>
                </a:avLst>
              </a:prstGeom>
              <a:blipFill>
                <a:blip r:embed="rId7"/>
                <a:stretch>
                  <a:fillRect/>
                </a:stretch>
              </a:blipFill>
              <a:ln>
                <a:noFill/>
              </a:ln>
            </p:spPr>
            <p:txBody>
              <a:bodyPr/>
              <a:lstStyle/>
              <a:p>
                <a:r>
                  <a:rPr lang="en-US">
                    <a:noFill/>
                  </a:rPr>
                  <a:t> </a:t>
                </a:r>
              </a:p>
            </p:txBody>
          </p:sp>
        </mc:Fallback>
      </mc:AlternateContent>
      <p:sp>
        <p:nvSpPr>
          <p:cNvPr id="2" name="Down Arrow 1">
            <a:extLst>
              <a:ext uri="{FF2B5EF4-FFF2-40B4-BE49-F238E27FC236}">
                <a16:creationId xmlns:a16="http://schemas.microsoft.com/office/drawing/2014/main" id="{C3994B98-2119-9E89-665A-BB93CE9EB377}"/>
              </a:ext>
            </a:extLst>
          </p:cNvPr>
          <p:cNvSpPr/>
          <p:nvPr/>
        </p:nvSpPr>
        <p:spPr>
          <a:xfrm>
            <a:off x="9862549" y="2903610"/>
            <a:ext cx="516835" cy="626166"/>
          </a:xfrm>
          <a:prstGeom prst="downArrow">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78AA8B-1DC2-C500-5DAB-130D9D23FA0B}"/>
              </a:ext>
            </a:extLst>
          </p:cNvPr>
          <p:cNvSpPr txBox="1"/>
          <p:nvPr/>
        </p:nvSpPr>
        <p:spPr>
          <a:xfrm>
            <a:off x="8771714" y="3770842"/>
            <a:ext cx="2419979" cy="101566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2000" dirty="0" err="1"/>
              <a:t>scClassify</a:t>
            </a:r>
            <a:r>
              <a:rPr lang="en-US" sz="2000" dirty="0"/>
              <a:t> is able to correctly unassign cells </a:t>
            </a:r>
          </a:p>
        </p:txBody>
      </p:sp>
      <p:sp>
        <p:nvSpPr>
          <p:cNvPr id="4" name="Title 4">
            <a:extLst>
              <a:ext uri="{FF2B5EF4-FFF2-40B4-BE49-F238E27FC236}">
                <a16:creationId xmlns:a16="http://schemas.microsoft.com/office/drawing/2014/main" id="{B6B44941-53A6-C748-E5D2-229A245AC8C2}"/>
              </a:ext>
            </a:extLst>
          </p:cNvPr>
          <p:cNvSpPr>
            <a:spLocks noGrp="1"/>
          </p:cNvSpPr>
          <p:nvPr>
            <p:ph type="title"/>
          </p:nvPr>
        </p:nvSpPr>
        <p:spPr>
          <a:xfrm>
            <a:off x="770467" y="982131"/>
            <a:ext cx="10651067" cy="492443"/>
          </a:xfrm>
        </p:spPr>
        <p:txBody>
          <a:bodyPr/>
          <a:lstStyle/>
          <a:p>
            <a:r>
              <a:rPr lang="en-US" sz="3200" dirty="0"/>
              <a:t>Evaluation of </a:t>
            </a:r>
            <a:r>
              <a:rPr lang="en-US" sz="3200" dirty="0" err="1"/>
              <a:t>scClassify</a:t>
            </a:r>
            <a:r>
              <a:rPr lang="en-US" sz="3200" dirty="0"/>
              <a:t> performance</a:t>
            </a:r>
          </a:p>
        </p:txBody>
      </p:sp>
    </p:spTree>
    <p:extLst>
      <p:ext uri="{BB962C8B-B14F-4D97-AF65-F5344CB8AC3E}">
        <p14:creationId xmlns:p14="http://schemas.microsoft.com/office/powerpoint/2010/main" val="4253900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4728BFE-3C37-2F4A-AE84-8494B8B539CA}"/>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rot="5400000">
            <a:off x="5527071" y="1052661"/>
            <a:ext cx="6316949" cy="4752678"/>
          </a:xfrm>
          <a:prstGeom prst="rect">
            <a:avLst/>
          </a:prstGeom>
          <a:ln w="19050">
            <a:noFill/>
          </a:ln>
        </p:spPr>
      </p:pic>
      <p:pic>
        <p:nvPicPr>
          <p:cNvPr id="5" name="Content Placeholder 3">
            <a:extLst>
              <a:ext uri="{FF2B5EF4-FFF2-40B4-BE49-F238E27FC236}">
                <a16:creationId xmlns:a16="http://schemas.microsoft.com/office/drawing/2014/main" id="{B608A648-A498-B049-B540-A5556F36AF7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5400000">
            <a:off x="1457789" y="2844319"/>
            <a:ext cx="2354331" cy="4375176"/>
          </a:xfrm>
          <a:prstGeom prst="rect">
            <a:avLst/>
          </a:prstGeom>
        </p:spPr>
      </p:pic>
      <p:sp>
        <p:nvSpPr>
          <p:cNvPr id="7" name="Rounded Rectangle 6">
            <a:extLst>
              <a:ext uri="{FF2B5EF4-FFF2-40B4-BE49-F238E27FC236}">
                <a16:creationId xmlns:a16="http://schemas.microsoft.com/office/drawing/2014/main" id="{977E9402-49FD-7F48-8936-168D2B52748D}"/>
              </a:ext>
            </a:extLst>
          </p:cNvPr>
          <p:cNvSpPr/>
          <p:nvPr/>
        </p:nvSpPr>
        <p:spPr>
          <a:xfrm>
            <a:off x="563379" y="1527510"/>
            <a:ext cx="5011511" cy="1901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200" dirty="0"/>
              <a:t>On average, </a:t>
            </a:r>
            <a:r>
              <a:rPr lang="en-AU" sz="2200" dirty="0" err="1"/>
              <a:t>scClassify</a:t>
            </a:r>
            <a:r>
              <a:rPr lang="en-AU" sz="2200" dirty="0"/>
              <a:t> achieves a higher accuracy than the other methods, with the difference being greater among hard cases than the easy ones. </a:t>
            </a:r>
            <a:endParaRPr lang="en-US" sz="2200" dirty="0"/>
          </a:p>
        </p:txBody>
      </p:sp>
      <p:sp>
        <p:nvSpPr>
          <p:cNvPr id="9" name="Frame 8">
            <a:extLst>
              <a:ext uri="{FF2B5EF4-FFF2-40B4-BE49-F238E27FC236}">
                <a16:creationId xmlns:a16="http://schemas.microsoft.com/office/drawing/2014/main" id="{95541E6C-30F1-8E44-AEE1-5B33D09A810B}"/>
              </a:ext>
            </a:extLst>
          </p:cNvPr>
          <p:cNvSpPr/>
          <p:nvPr/>
        </p:nvSpPr>
        <p:spPr>
          <a:xfrm>
            <a:off x="7457498" y="998151"/>
            <a:ext cx="595121" cy="4768468"/>
          </a:xfrm>
          <a:prstGeom prst="frame">
            <a:avLst>
              <a:gd name="adj1" fmla="val 3629"/>
            </a:avLst>
          </a:prstGeom>
          <a:ln w="190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64627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9BE4-CC57-265B-A59B-6024A0D39E99}"/>
              </a:ext>
            </a:extLst>
          </p:cNvPr>
          <p:cNvSpPr>
            <a:spLocks noGrp="1"/>
          </p:cNvSpPr>
          <p:nvPr>
            <p:ph type="title"/>
          </p:nvPr>
        </p:nvSpPr>
        <p:spPr>
          <a:xfrm>
            <a:off x="770467" y="982131"/>
            <a:ext cx="10651067" cy="492443"/>
          </a:xfrm>
        </p:spPr>
        <p:txBody>
          <a:bodyPr/>
          <a:lstStyle/>
          <a:p>
            <a:r>
              <a:rPr lang="en-US" dirty="0"/>
              <a:t>Post-hoc clustering for ‘unassigned’ cells</a:t>
            </a:r>
          </a:p>
        </p:txBody>
      </p:sp>
      <p:pic>
        <p:nvPicPr>
          <p:cNvPr id="4" name="Picture 3">
            <a:extLst>
              <a:ext uri="{FF2B5EF4-FFF2-40B4-BE49-F238E27FC236}">
                <a16:creationId xmlns:a16="http://schemas.microsoft.com/office/drawing/2014/main" id="{FA0BBAE6-4010-9762-6DC6-4B6F0C5023CE}"/>
              </a:ext>
            </a:extLst>
          </p:cNvPr>
          <p:cNvPicPr>
            <a:picLocks noChangeAspect="1"/>
          </p:cNvPicPr>
          <p:nvPr/>
        </p:nvPicPr>
        <p:blipFill rotWithShape="1">
          <a:blip r:embed="rId2">
            <a:extLst>
              <a:ext uri="{28A0092B-C50C-407E-A947-70E740481C1C}">
                <a14:useLocalDpi xmlns:a14="http://schemas.microsoft.com/office/drawing/2010/main"/>
              </a:ext>
            </a:extLst>
          </a:blip>
          <a:srcRect t="9256" r="66875" b="18723"/>
          <a:stretch/>
        </p:blipFill>
        <p:spPr>
          <a:xfrm>
            <a:off x="7300293" y="1517388"/>
            <a:ext cx="4134465" cy="4494587"/>
          </a:xfrm>
          <a:prstGeom prst="rect">
            <a:avLst/>
          </a:prstGeom>
        </p:spPr>
      </p:pic>
      <p:pic>
        <p:nvPicPr>
          <p:cNvPr id="5" name="Picture 4">
            <a:extLst>
              <a:ext uri="{FF2B5EF4-FFF2-40B4-BE49-F238E27FC236}">
                <a16:creationId xmlns:a16="http://schemas.microsoft.com/office/drawing/2014/main" id="{A30D0E7F-B229-A5FB-A675-079C999AE164}"/>
              </a:ext>
            </a:extLst>
          </p:cNvPr>
          <p:cNvPicPr>
            <a:picLocks noChangeAspect="1"/>
          </p:cNvPicPr>
          <p:nvPr/>
        </p:nvPicPr>
        <p:blipFill>
          <a:blip r:embed="rId3"/>
          <a:stretch>
            <a:fillRect/>
          </a:stretch>
        </p:blipFill>
        <p:spPr>
          <a:xfrm>
            <a:off x="1966291" y="5875869"/>
            <a:ext cx="7937500" cy="876300"/>
          </a:xfrm>
          <a:prstGeom prst="rect">
            <a:avLst/>
          </a:prstGeom>
        </p:spPr>
      </p:pic>
      <p:pic>
        <p:nvPicPr>
          <p:cNvPr id="6" name="Picture 5">
            <a:extLst>
              <a:ext uri="{FF2B5EF4-FFF2-40B4-BE49-F238E27FC236}">
                <a16:creationId xmlns:a16="http://schemas.microsoft.com/office/drawing/2014/main" id="{A1EFA3D9-B2CC-0A76-FCC8-C0566A68D68C}"/>
              </a:ext>
            </a:extLst>
          </p:cNvPr>
          <p:cNvPicPr>
            <a:picLocks noChangeAspect="1"/>
          </p:cNvPicPr>
          <p:nvPr/>
        </p:nvPicPr>
        <p:blipFill>
          <a:blip r:embed="rId4"/>
          <a:stretch>
            <a:fillRect/>
          </a:stretch>
        </p:blipFill>
        <p:spPr>
          <a:xfrm>
            <a:off x="1051891" y="1437146"/>
            <a:ext cx="4038600" cy="4615542"/>
          </a:xfrm>
          <a:prstGeom prst="rect">
            <a:avLst/>
          </a:prstGeom>
        </p:spPr>
      </p:pic>
      <p:sp>
        <p:nvSpPr>
          <p:cNvPr id="7" name="TextBox 6">
            <a:extLst>
              <a:ext uri="{FF2B5EF4-FFF2-40B4-BE49-F238E27FC236}">
                <a16:creationId xmlns:a16="http://schemas.microsoft.com/office/drawing/2014/main" id="{49AFE53B-3410-E96D-4A8E-D12A3FB6CF8F}"/>
              </a:ext>
            </a:extLst>
          </p:cNvPr>
          <p:cNvSpPr txBox="1"/>
          <p:nvPr/>
        </p:nvSpPr>
        <p:spPr>
          <a:xfrm>
            <a:off x="1204291" y="1463946"/>
            <a:ext cx="4095993" cy="369332"/>
          </a:xfrm>
          <a:prstGeom prst="rect">
            <a:avLst/>
          </a:prstGeom>
          <a:solidFill>
            <a:schemeClr val="bg1"/>
          </a:solidFill>
        </p:spPr>
        <p:txBody>
          <a:bodyPr wrap="square" rtlCol="0">
            <a:spAutoFit/>
          </a:bodyPr>
          <a:lstStyle/>
          <a:p>
            <a:r>
              <a:rPr lang="en-US" dirty="0"/>
              <a:t>Reference data Xin et al. (</a:t>
            </a:r>
            <a:r>
              <a:rPr lang="en-US" b="1" dirty="0"/>
              <a:t>4 </a:t>
            </a:r>
            <a:r>
              <a:rPr lang="en-US" dirty="0"/>
              <a:t>cell types)</a:t>
            </a:r>
          </a:p>
        </p:txBody>
      </p:sp>
      <p:sp>
        <p:nvSpPr>
          <p:cNvPr id="8" name="TextBox 7">
            <a:extLst>
              <a:ext uri="{FF2B5EF4-FFF2-40B4-BE49-F238E27FC236}">
                <a16:creationId xmlns:a16="http://schemas.microsoft.com/office/drawing/2014/main" id="{BC5005CD-2FCE-56D7-A5E6-5BB7754D0913}"/>
              </a:ext>
            </a:extLst>
          </p:cNvPr>
          <p:cNvSpPr txBox="1"/>
          <p:nvPr/>
        </p:nvSpPr>
        <p:spPr>
          <a:xfrm>
            <a:off x="8224080" y="1437146"/>
            <a:ext cx="2749471" cy="369332"/>
          </a:xfrm>
          <a:prstGeom prst="rect">
            <a:avLst/>
          </a:prstGeom>
          <a:solidFill>
            <a:schemeClr val="bg1"/>
          </a:solidFill>
        </p:spPr>
        <p:txBody>
          <a:bodyPr wrap="square" rtlCol="0">
            <a:spAutoFit/>
          </a:bodyPr>
          <a:lstStyle/>
          <a:p>
            <a:r>
              <a:rPr lang="en-US" dirty="0"/>
              <a:t>Query data </a:t>
            </a:r>
            <a:r>
              <a:rPr lang="en-US" dirty="0" err="1"/>
              <a:t>Muraro</a:t>
            </a:r>
            <a:r>
              <a:rPr lang="en-US" dirty="0"/>
              <a:t> et al. </a:t>
            </a:r>
          </a:p>
        </p:txBody>
      </p:sp>
      <p:sp>
        <p:nvSpPr>
          <p:cNvPr id="9" name="TextBox 8">
            <a:extLst>
              <a:ext uri="{FF2B5EF4-FFF2-40B4-BE49-F238E27FC236}">
                <a16:creationId xmlns:a16="http://schemas.microsoft.com/office/drawing/2014/main" id="{5536623F-EC6E-AE10-BD1D-D96476314195}"/>
              </a:ext>
            </a:extLst>
          </p:cNvPr>
          <p:cNvSpPr txBox="1"/>
          <p:nvPr/>
        </p:nvSpPr>
        <p:spPr>
          <a:xfrm>
            <a:off x="3991265" y="3435152"/>
            <a:ext cx="684803" cy="338554"/>
          </a:xfrm>
          <a:prstGeom prst="rect">
            <a:avLst/>
          </a:prstGeom>
          <a:solidFill>
            <a:schemeClr val="bg1"/>
          </a:solidFill>
          <a:ln>
            <a:noFill/>
          </a:ln>
        </p:spPr>
        <p:txBody>
          <a:bodyPr wrap="square" rtlCol="0">
            <a:spAutoFit/>
          </a:bodyPr>
          <a:lstStyle/>
          <a:p>
            <a:r>
              <a:rPr lang="en-US" sz="1600" dirty="0"/>
              <a:t>alpha</a:t>
            </a:r>
          </a:p>
        </p:txBody>
      </p:sp>
      <p:sp>
        <p:nvSpPr>
          <p:cNvPr id="10" name="TextBox 9">
            <a:extLst>
              <a:ext uri="{FF2B5EF4-FFF2-40B4-BE49-F238E27FC236}">
                <a16:creationId xmlns:a16="http://schemas.microsoft.com/office/drawing/2014/main" id="{A38D3140-4C92-7BBB-8567-7292C4BBDD48}"/>
              </a:ext>
            </a:extLst>
          </p:cNvPr>
          <p:cNvSpPr txBox="1"/>
          <p:nvPr/>
        </p:nvSpPr>
        <p:spPr>
          <a:xfrm>
            <a:off x="2960380" y="1903080"/>
            <a:ext cx="583814" cy="338554"/>
          </a:xfrm>
          <a:prstGeom prst="rect">
            <a:avLst/>
          </a:prstGeom>
          <a:solidFill>
            <a:schemeClr val="bg1"/>
          </a:solidFill>
          <a:ln>
            <a:noFill/>
          </a:ln>
        </p:spPr>
        <p:txBody>
          <a:bodyPr wrap="square" rtlCol="0">
            <a:spAutoFit/>
          </a:bodyPr>
          <a:lstStyle/>
          <a:p>
            <a:r>
              <a:rPr lang="en-US" sz="1600" dirty="0"/>
              <a:t>beta</a:t>
            </a:r>
          </a:p>
        </p:txBody>
      </p:sp>
      <p:sp>
        <p:nvSpPr>
          <p:cNvPr id="11" name="TextBox 10">
            <a:extLst>
              <a:ext uri="{FF2B5EF4-FFF2-40B4-BE49-F238E27FC236}">
                <a16:creationId xmlns:a16="http://schemas.microsoft.com/office/drawing/2014/main" id="{2A720B61-C901-024A-9D43-7F6526BBBF51}"/>
              </a:ext>
            </a:extLst>
          </p:cNvPr>
          <p:cNvSpPr txBox="1"/>
          <p:nvPr/>
        </p:nvSpPr>
        <p:spPr>
          <a:xfrm>
            <a:off x="1651942" y="3161543"/>
            <a:ext cx="628698" cy="338554"/>
          </a:xfrm>
          <a:prstGeom prst="rect">
            <a:avLst/>
          </a:prstGeom>
          <a:solidFill>
            <a:schemeClr val="bg1"/>
          </a:solidFill>
          <a:ln>
            <a:noFill/>
          </a:ln>
        </p:spPr>
        <p:txBody>
          <a:bodyPr wrap="square" rtlCol="0">
            <a:spAutoFit/>
          </a:bodyPr>
          <a:lstStyle/>
          <a:p>
            <a:r>
              <a:rPr lang="en-US" sz="1600" dirty="0"/>
              <a:t>delta</a:t>
            </a:r>
          </a:p>
        </p:txBody>
      </p:sp>
      <p:sp>
        <p:nvSpPr>
          <p:cNvPr id="12" name="TextBox 11">
            <a:extLst>
              <a:ext uri="{FF2B5EF4-FFF2-40B4-BE49-F238E27FC236}">
                <a16:creationId xmlns:a16="http://schemas.microsoft.com/office/drawing/2014/main" id="{F026477E-E6C0-B06E-FC1C-B9D100841EC6}"/>
              </a:ext>
            </a:extLst>
          </p:cNvPr>
          <p:cNvSpPr txBox="1"/>
          <p:nvPr/>
        </p:nvSpPr>
        <p:spPr>
          <a:xfrm>
            <a:off x="1390601" y="4189734"/>
            <a:ext cx="869149" cy="338554"/>
          </a:xfrm>
          <a:prstGeom prst="rect">
            <a:avLst/>
          </a:prstGeom>
          <a:solidFill>
            <a:schemeClr val="bg1"/>
          </a:solidFill>
          <a:ln>
            <a:solidFill>
              <a:schemeClr val="bg1"/>
            </a:solidFill>
          </a:ln>
        </p:spPr>
        <p:txBody>
          <a:bodyPr wrap="square" rtlCol="0">
            <a:spAutoFit/>
          </a:bodyPr>
          <a:lstStyle/>
          <a:p>
            <a:r>
              <a:rPr lang="en-US" sz="1600" dirty="0"/>
              <a:t>gamma</a:t>
            </a:r>
          </a:p>
        </p:txBody>
      </p:sp>
      <p:sp>
        <p:nvSpPr>
          <p:cNvPr id="13" name="Right Arrow 12">
            <a:extLst>
              <a:ext uri="{FF2B5EF4-FFF2-40B4-BE49-F238E27FC236}">
                <a16:creationId xmlns:a16="http://schemas.microsoft.com/office/drawing/2014/main" id="{A3FC949A-26C1-205F-B864-012C212BF08A}"/>
              </a:ext>
            </a:extLst>
          </p:cNvPr>
          <p:cNvSpPr/>
          <p:nvPr/>
        </p:nvSpPr>
        <p:spPr>
          <a:xfrm>
            <a:off x="5261946" y="2820329"/>
            <a:ext cx="2038347" cy="876300"/>
          </a:xfrm>
          <a:prstGeom prst="rightArrow">
            <a:avLst>
              <a:gd name="adj1" fmla="val 50000"/>
              <a:gd name="adj2" fmla="val 35556"/>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scClassify</a:t>
            </a:r>
            <a:endParaRPr lang="en-US" sz="2400" dirty="0"/>
          </a:p>
        </p:txBody>
      </p:sp>
      <p:pic>
        <p:nvPicPr>
          <p:cNvPr id="14" name="Picture 13">
            <a:extLst>
              <a:ext uri="{FF2B5EF4-FFF2-40B4-BE49-F238E27FC236}">
                <a16:creationId xmlns:a16="http://schemas.microsoft.com/office/drawing/2014/main" id="{2078E11B-4CBD-CFF1-6157-97CDEC3F6574}"/>
              </a:ext>
            </a:extLst>
          </p:cNvPr>
          <p:cNvPicPr>
            <a:picLocks noChangeAspect="1"/>
          </p:cNvPicPr>
          <p:nvPr/>
        </p:nvPicPr>
        <p:blipFill rotWithShape="1">
          <a:blip r:embed="rId2">
            <a:extLst>
              <a:ext uri="{28A0092B-C50C-407E-A947-70E740481C1C}">
                <a14:useLocalDpi xmlns:a14="http://schemas.microsoft.com/office/drawing/2010/main"/>
              </a:ext>
            </a:extLst>
          </a:blip>
          <a:srcRect l="37282" t="16137" r="33507" b="18721"/>
          <a:stretch/>
        </p:blipFill>
        <p:spPr>
          <a:xfrm>
            <a:off x="7762873" y="1903079"/>
            <a:ext cx="3671886" cy="4094187"/>
          </a:xfrm>
          <a:prstGeom prst="rect">
            <a:avLst/>
          </a:prstGeom>
        </p:spPr>
      </p:pic>
      <p:sp>
        <p:nvSpPr>
          <p:cNvPr id="15" name="Oval 14">
            <a:extLst>
              <a:ext uri="{FF2B5EF4-FFF2-40B4-BE49-F238E27FC236}">
                <a16:creationId xmlns:a16="http://schemas.microsoft.com/office/drawing/2014/main" id="{D5C5D7B0-9656-5573-C421-AA9AC25BFBE9}"/>
              </a:ext>
            </a:extLst>
          </p:cNvPr>
          <p:cNvSpPr/>
          <p:nvPr/>
        </p:nvSpPr>
        <p:spPr>
          <a:xfrm>
            <a:off x="8807662" y="3626493"/>
            <a:ext cx="3086164" cy="2272699"/>
          </a:xfrm>
          <a:prstGeom prst="ellipse">
            <a:avLst/>
          </a:prstGeom>
          <a:noFill/>
          <a:ln w="28575">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9361C2E-F7C7-3C05-5817-26F892B42D55}"/>
              </a:ext>
            </a:extLst>
          </p:cNvPr>
          <p:cNvSpPr txBox="1"/>
          <p:nvPr/>
        </p:nvSpPr>
        <p:spPr>
          <a:xfrm>
            <a:off x="9941285" y="2012026"/>
            <a:ext cx="684803" cy="338554"/>
          </a:xfrm>
          <a:prstGeom prst="rect">
            <a:avLst/>
          </a:prstGeom>
          <a:solidFill>
            <a:schemeClr val="bg1"/>
          </a:solidFill>
          <a:ln>
            <a:noFill/>
          </a:ln>
        </p:spPr>
        <p:txBody>
          <a:bodyPr wrap="square" rtlCol="0">
            <a:spAutoFit/>
          </a:bodyPr>
          <a:lstStyle/>
          <a:p>
            <a:r>
              <a:rPr lang="en-US" sz="1600" dirty="0"/>
              <a:t>alpha</a:t>
            </a:r>
          </a:p>
        </p:txBody>
      </p:sp>
      <p:sp>
        <p:nvSpPr>
          <p:cNvPr id="17" name="TextBox 16">
            <a:extLst>
              <a:ext uri="{FF2B5EF4-FFF2-40B4-BE49-F238E27FC236}">
                <a16:creationId xmlns:a16="http://schemas.microsoft.com/office/drawing/2014/main" id="{6D8A653B-31F8-06AF-E87D-CA3BCEF02D12}"/>
              </a:ext>
            </a:extLst>
          </p:cNvPr>
          <p:cNvSpPr txBox="1"/>
          <p:nvPr/>
        </p:nvSpPr>
        <p:spPr>
          <a:xfrm>
            <a:off x="7762872" y="2543678"/>
            <a:ext cx="583814" cy="338554"/>
          </a:xfrm>
          <a:prstGeom prst="rect">
            <a:avLst/>
          </a:prstGeom>
          <a:solidFill>
            <a:schemeClr val="bg1"/>
          </a:solidFill>
          <a:ln>
            <a:noFill/>
          </a:ln>
        </p:spPr>
        <p:txBody>
          <a:bodyPr wrap="square" rtlCol="0">
            <a:spAutoFit/>
          </a:bodyPr>
          <a:lstStyle/>
          <a:p>
            <a:r>
              <a:rPr lang="en-US" sz="1600" dirty="0"/>
              <a:t>beta</a:t>
            </a:r>
          </a:p>
        </p:txBody>
      </p:sp>
      <p:sp>
        <p:nvSpPr>
          <p:cNvPr id="18" name="TextBox 17">
            <a:extLst>
              <a:ext uri="{FF2B5EF4-FFF2-40B4-BE49-F238E27FC236}">
                <a16:creationId xmlns:a16="http://schemas.microsoft.com/office/drawing/2014/main" id="{ED543BA7-5CF5-B2D5-D189-503340C96AC4}"/>
              </a:ext>
            </a:extLst>
          </p:cNvPr>
          <p:cNvSpPr txBox="1"/>
          <p:nvPr/>
        </p:nvSpPr>
        <p:spPr>
          <a:xfrm>
            <a:off x="8178964" y="1903080"/>
            <a:ext cx="628698" cy="338554"/>
          </a:xfrm>
          <a:prstGeom prst="rect">
            <a:avLst/>
          </a:prstGeom>
          <a:solidFill>
            <a:schemeClr val="bg1"/>
          </a:solidFill>
          <a:ln>
            <a:noFill/>
          </a:ln>
        </p:spPr>
        <p:txBody>
          <a:bodyPr wrap="square" rtlCol="0">
            <a:spAutoFit/>
          </a:bodyPr>
          <a:lstStyle/>
          <a:p>
            <a:r>
              <a:rPr lang="en-US" sz="1600" dirty="0"/>
              <a:t>delta</a:t>
            </a:r>
          </a:p>
        </p:txBody>
      </p:sp>
      <p:sp>
        <p:nvSpPr>
          <p:cNvPr id="19" name="TextBox 18">
            <a:extLst>
              <a:ext uri="{FF2B5EF4-FFF2-40B4-BE49-F238E27FC236}">
                <a16:creationId xmlns:a16="http://schemas.microsoft.com/office/drawing/2014/main" id="{B221F7E8-4342-3ABB-C570-06DF13D1D735}"/>
              </a:ext>
            </a:extLst>
          </p:cNvPr>
          <p:cNvSpPr txBox="1"/>
          <p:nvPr/>
        </p:nvSpPr>
        <p:spPr>
          <a:xfrm>
            <a:off x="8807662" y="3207698"/>
            <a:ext cx="869149" cy="338554"/>
          </a:xfrm>
          <a:prstGeom prst="rect">
            <a:avLst/>
          </a:prstGeom>
          <a:solidFill>
            <a:schemeClr val="bg1"/>
          </a:solidFill>
          <a:ln>
            <a:solidFill>
              <a:schemeClr val="bg1"/>
            </a:solidFill>
          </a:ln>
        </p:spPr>
        <p:txBody>
          <a:bodyPr wrap="square" rtlCol="0">
            <a:spAutoFit/>
          </a:bodyPr>
          <a:lstStyle/>
          <a:p>
            <a:r>
              <a:rPr lang="en-US" sz="1600" dirty="0"/>
              <a:t>gamma</a:t>
            </a:r>
          </a:p>
        </p:txBody>
      </p:sp>
      <p:sp>
        <p:nvSpPr>
          <p:cNvPr id="20" name="TextBox 19">
            <a:extLst>
              <a:ext uri="{FF2B5EF4-FFF2-40B4-BE49-F238E27FC236}">
                <a16:creationId xmlns:a16="http://schemas.microsoft.com/office/drawing/2014/main" id="{F79A8242-C74F-14B5-86FC-78A514BF9A36}"/>
              </a:ext>
            </a:extLst>
          </p:cNvPr>
          <p:cNvSpPr txBox="1"/>
          <p:nvPr/>
        </p:nvSpPr>
        <p:spPr>
          <a:xfrm>
            <a:off x="10101351" y="4762842"/>
            <a:ext cx="1322798" cy="338554"/>
          </a:xfrm>
          <a:prstGeom prst="rect">
            <a:avLst/>
          </a:prstGeom>
          <a:solidFill>
            <a:schemeClr val="bg1"/>
          </a:solidFill>
          <a:ln>
            <a:solidFill>
              <a:schemeClr val="bg1"/>
            </a:solidFill>
          </a:ln>
        </p:spPr>
        <p:txBody>
          <a:bodyPr wrap="square" rtlCol="0">
            <a:spAutoFit/>
          </a:bodyPr>
          <a:lstStyle/>
          <a:p>
            <a:r>
              <a:rPr lang="en-US" sz="1600" b="1" dirty="0">
                <a:solidFill>
                  <a:srgbClr val="FF0000"/>
                </a:solidFill>
              </a:rPr>
              <a:t>unassigned</a:t>
            </a:r>
          </a:p>
        </p:txBody>
      </p:sp>
    </p:spTree>
    <p:extLst>
      <p:ext uri="{BB962C8B-B14F-4D97-AF65-F5344CB8AC3E}">
        <p14:creationId xmlns:p14="http://schemas.microsoft.com/office/powerpoint/2010/main" val="2279330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C43C-379F-2C6D-1B2D-53AE86C92ED3}"/>
              </a:ext>
            </a:extLst>
          </p:cNvPr>
          <p:cNvSpPr>
            <a:spLocks noGrp="1"/>
          </p:cNvSpPr>
          <p:nvPr>
            <p:ph type="title"/>
          </p:nvPr>
        </p:nvSpPr>
        <p:spPr/>
        <p:txBody>
          <a:bodyPr/>
          <a:lstStyle/>
          <a:p>
            <a:r>
              <a:rPr lang="en-US" dirty="0"/>
              <a:t>Schedule</a:t>
            </a:r>
          </a:p>
        </p:txBody>
      </p:sp>
      <p:graphicFrame>
        <p:nvGraphicFramePr>
          <p:cNvPr id="4" name="Content Placeholder 2">
            <a:extLst>
              <a:ext uri="{FF2B5EF4-FFF2-40B4-BE49-F238E27FC236}">
                <a16:creationId xmlns:a16="http://schemas.microsoft.com/office/drawing/2014/main" id="{CD0A054C-EA38-9B3D-0AE3-D01677161A27}"/>
              </a:ext>
            </a:extLst>
          </p:cNvPr>
          <p:cNvGraphicFramePr>
            <a:graphicFrameLocks noGrp="1"/>
          </p:cNvGraphicFramePr>
          <p:nvPr>
            <p:ph sz="half" idx="2"/>
            <p:extLst>
              <p:ext uri="{D42A27DB-BD31-4B8C-83A1-F6EECF244321}">
                <p14:modId xmlns:p14="http://schemas.microsoft.com/office/powerpoint/2010/main" val="1812252688"/>
              </p:ext>
            </p:extLst>
          </p:nvPr>
        </p:nvGraphicFramePr>
        <p:xfrm>
          <a:off x="770467" y="1541190"/>
          <a:ext cx="10866750" cy="4624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0070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4114-5BF1-FB42-ACED-A83E33564B22}"/>
              </a:ext>
            </a:extLst>
          </p:cNvPr>
          <p:cNvSpPr>
            <a:spLocks noGrp="1"/>
          </p:cNvSpPr>
          <p:nvPr>
            <p:ph type="title"/>
          </p:nvPr>
        </p:nvSpPr>
        <p:spPr>
          <a:xfrm>
            <a:off x="770467" y="982131"/>
            <a:ext cx="10651067" cy="492443"/>
          </a:xfrm>
        </p:spPr>
        <p:txBody>
          <a:bodyPr/>
          <a:lstStyle/>
          <a:p>
            <a:r>
              <a:rPr lang="en-US" sz="3200" dirty="0"/>
              <a:t>Joint classification with </a:t>
            </a:r>
            <a:r>
              <a:rPr lang="en-US" sz="3200" dirty="0" err="1"/>
              <a:t>scClassify</a:t>
            </a:r>
            <a:endParaRPr lang="en-US" sz="3200" dirty="0"/>
          </a:p>
        </p:txBody>
      </p:sp>
      <p:pic>
        <p:nvPicPr>
          <p:cNvPr id="6" name="Content Placeholder 5">
            <a:extLst>
              <a:ext uri="{FF2B5EF4-FFF2-40B4-BE49-F238E27FC236}">
                <a16:creationId xmlns:a16="http://schemas.microsoft.com/office/drawing/2014/main" id="{B1AB6793-5B5C-164B-8031-ACE421BF3638}"/>
              </a:ext>
            </a:extLst>
          </p:cNvPr>
          <p:cNvPicPr>
            <a:picLocks noGrp="1" noChangeAspect="1"/>
          </p:cNvPicPr>
          <p:nvPr>
            <p:ph idx="1"/>
          </p:nvPr>
        </p:nvPicPr>
        <p:blipFill>
          <a:blip r:embed="rId2"/>
          <a:stretch>
            <a:fillRect/>
          </a:stretch>
        </p:blipFill>
        <p:spPr>
          <a:xfrm>
            <a:off x="3640283" y="1597439"/>
            <a:ext cx="4911434" cy="4767263"/>
          </a:xfrm>
        </p:spPr>
      </p:pic>
    </p:spTree>
    <p:extLst>
      <p:ext uri="{BB962C8B-B14F-4D97-AF65-F5344CB8AC3E}">
        <p14:creationId xmlns:p14="http://schemas.microsoft.com/office/powerpoint/2010/main" val="1448096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E68E-3A92-B23B-85B4-C97228C611B4}"/>
              </a:ext>
            </a:extLst>
          </p:cNvPr>
          <p:cNvSpPr>
            <a:spLocks noGrp="1"/>
          </p:cNvSpPr>
          <p:nvPr>
            <p:ph type="title"/>
          </p:nvPr>
        </p:nvSpPr>
        <p:spPr>
          <a:xfrm>
            <a:off x="770467" y="982131"/>
            <a:ext cx="10651067" cy="492443"/>
          </a:xfrm>
        </p:spPr>
        <p:txBody>
          <a:bodyPr/>
          <a:lstStyle/>
          <a:p>
            <a:r>
              <a:rPr lang="en-US" dirty="0"/>
              <a:t>Evaluation of joint classification</a:t>
            </a:r>
          </a:p>
        </p:txBody>
      </p:sp>
      <p:pic>
        <p:nvPicPr>
          <p:cNvPr id="4" name="Content Placeholder 4">
            <a:extLst>
              <a:ext uri="{FF2B5EF4-FFF2-40B4-BE49-F238E27FC236}">
                <a16:creationId xmlns:a16="http://schemas.microsoft.com/office/drawing/2014/main" id="{51B628AA-2AC5-45AC-41A9-81DC01784AFA}"/>
              </a:ext>
            </a:extLst>
          </p:cNvPr>
          <p:cNvPicPr>
            <a:picLocks noChangeAspect="1"/>
          </p:cNvPicPr>
          <p:nvPr/>
        </p:nvPicPr>
        <p:blipFill>
          <a:blip r:embed="rId3"/>
          <a:stretch>
            <a:fillRect/>
          </a:stretch>
        </p:blipFill>
        <p:spPr>
          <a:xfrm>
            <a:off x="1654026" y="1926376"/>
            <a:ext cx="8883948" cy="4168154"/>
          </a:xfrm>
          <a:prstGeom prst="rect">
            <a:avLst/>
          </a:prstGeom>
        </p:spPr>
      </p:pic>
    </p:spTree>
    <p:extLst>
      <p:ext uri="{BB962C8B-B14F-4D97-AF65-F5344CB8AC3E}">
        <p14:creationId xmlns:p14="http://schemas.microsoft.com/office/powerpoint/2010/main" val="3992415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ant To Learn Coding? Check Out These Resources Recommended By Tech Experts">
            <a:extLst>
              <a:ext uri="{FF2B5EF4-FFF2-40B4-BE49-F238E27FC236}">
                <a16:creationId xmlns:a16="http://schemas.microsoft.com/office/drawing/2014/main" id="{DFDF9751-4B4B-F1A3-C072-81693A404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8D2D53-989F-97EF-7FF8-841300139694}"/>
              </a:ext>
            </a:extLst>
          </p:cNvPr>
          <p:cNvSpPr>
            <a:spLocks noGrp="1"/>
          </p:cNvSpPr>
          <p:nvPr>
            <p:ph type="title"/>
          </p:nvPr>
        </p:nvSpPr>
        <p:spPr>
          <a:xfrm>
            <a:off x="1229139" y="3182778"/>
            <a:ext cx="2985052" cy="492443"/>
          </a:xfrm>
        </p:spPr>
        <p:txBody>
          <a:bodyPr/>
          <a:lstStyle/>
          <a:p>
            <a:r>
              <a:rPr lang="en-US" dirty="0">
                <a:latin typeface="Arial" panose="020B0604020202020204" pitchFamily="34" charset="0"/>
                <a:ea typeface="Inter Variable Text" panose="02000503000000020004" pitchFamily="2" charset="0"/>
                <a:cs typeface="Arial" panose="020B0604020202020204" pitchFamily="34" charset="0"/>
              </a:rPr>
              <a:t>[Coding break]</a:t>
            </a:r>
          </a:p>
        </p:txBody>
      </p:sp>
    </p:spTree>
    <p:extLst>
      <p:ext uri="{BB962C8B-B14F-4D97-AF65-F5344CB8AC3E}">
        <p14:creationId xmlns:p14="http://schemas.microsoft.com/office/powerpoint/2010/main" val="2052384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D2D53-989F-97EF-7FF8-841300139694}"/>
              </a:ext>
            </a:extLst>
          </p:cNvPr>
          <p:cNvSpPr>
            <a:spLocks noGrp="1"/>
          </p:cNvSpPr>
          <p:nvPr>
            <p:ph type="title"/>
          </p:nvPr>
        </p:nvSpPr>
        <p:spPr>
          <a:xfrm>
            <a:off x="762000" y="1038700"/>
            <a:ext cx="4074584" cy="984885"/>
          </a:xfrm>
        </p:spPr>
        <p:txBody>
          <a:bodyPr/>
          <a:lstStyle/>
          <a:p>
            <a:r>
              <a:rPr lang="en-US" dirty="0">
                <a:latin typeface="Arial" panose="020B0604020202020204" pitchFamily="34" charset="0"/>
                <a:ea typeface="Inter Variable Text" panose="02000503000000020004" pitchFamily="2" charset="0"/>
                <a:cs typeface="Arial" panose="020B0604020202020204" pitchFamily="34" charset="0"/>
              </a:rPr>
              <a:t>[Lunch break]</a:t>
            </a:r>
            <a:br>
              <a:rPr lang="en-US" dirty="0">
                <a:latin typeface="Arial" panose="020B0604020202020204" pitchFamily="34" charset="0"/>
                <a:ea typeface="Inter Variable Text" panose="02000503000000020004" pitchFamily="2" charset="0"/>
                <a:cs typeface="Arial" panose="020B0604020202020204" pitchFamily="34" charset="0"/>
              </a:rPr>
            </a:br>
            <a:r>
              <a:rPr lang="en-US" dirty="0">
                <a:latin typeface="Arial" panose="020B0604020202020204" pitchFamily="34" charset="0"/>
                <a:ea typeface="Inter Variable Text" panose="02000503000000020004" pitchFamily="2" charset="0"/>
                <a:cs typeface="Arial" panose="020B0604020202020204" pitchFamily="34" charset="0"/>
              </a:rPr>
              <a:t>12:00 – 13:00</a:t>
            </a:r>
          </a:p>
        </p:txBody>
      </p:sp>
    </p:spTree>
    <p:extLst>
      <p:ext uri="{BB962C8B-B14F-4D97-AF65-F5344CB8AC3E}">
        <p14:creationId xmlns:p14="http://schemas.microsoft.com/office/powerpoint/2010/main" val="3150873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C43C-379F-2C6D-1B2D-53AE86C92ED3}"/>
              </a:ext>
            </a:extLst>
          </p:cNvPr>
          <p:cNvSpPr>
            <a:spLocks noGrp="1"/>
          </p:cNvSpPr>
          <p:nvPr>
            <p:ph type="title"/>
          </p:nvPr>
        </p:nvSpPr>
        <p:spPr/>
        <p:txBody>
          <a:bodyPr/>
          <a:lstStyle/>
          <a:p>
            <a:r>
              <a:rPr lang="en-US" dirty="0"/>
              <a:t>Schedule</a:t>
            </a:r>
          </a:p>
        </p:txBody>
      </p:sp>
      <p:graphicFrame>
        <p:nvGraphicFramePr>
          <p:cNvPr id="4" name="Content Placeholder 2">
            <a:extLst>
              <a:ext uri="{FF2B5EF4-FFF2-40B4-BE49-F238E27FC236}">
                <a16:creationId xmlns:a16="http://schemas.microsoft.com/office/drawing/2014/main" id="{CD0A054C-EA38-9B3D-0AE3-D01677161A27}"/>
              </a:ext>
            </a:extLst>
          </p:cNvPr>
          <p:cNvGraphicFramePr>
            <a:graphicFrameLocks noGrp="1"/>
          </p:cNvGraphicFramePr>
          <p:nvPr>
            <p:ph sz="half" idx="2"/>
            <p:extLst>
              <p:ext uri="{D42A27DB-BD31-4B8C-83A1-F6EECF244321}">
                <p14:modId xmlns:p14="http://schemas.microsoft.com/office/powerpoint/2010/main" val="346764045"/>
              </p:ext>
            </p:extLst>
          </p:nvPr>
        </p:nvGraphicFramePr>
        <p:xfrm>
          <a:off x="770467" y="1541190"/>
          <a:ext cx="10866750" cy="4624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7168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pPr lvl="0">
              <a:lnSpc>
                <a:spcPct val="100000"/>
              </a:lnSpc>
            </a:pPr>
            <a:r>
              <a:rPr lang="en-US" dirty="0"/>
              <a:t>Session 3: 13:30 – 14:15</a:t>
            </a:r>
          </a:p>
          <a:p>
            <a:endParaRPr lang="en-US" dirty="0"/>
          </a:p>
        </p:txBody>
      </p:sp>
      <p:sp>
        <p:nvSpPr>
          <p:cNvPr id="13" name="Text Placeholder 12">
            <a:extLst>
              <a:ext uri="{FF2B5EF4-FFF2-40B4-BE49-F238E27FC236}">
                <a16:creationId xmlns:a16="http://schemas.microsoft.com/office/drawing/2014/main" id="{CD1B7A35-FC9B-3B2A-6A37-EA93AFA09ED1}"/>
              </a:ext>
            </a:extLst>
          </p:cNvPr>
          <p:cNvSpPr>
            <a:spLocks noGrp="1"/>
          </p:cNvSpPr>
          <p:nvPr>
            <p:ph type="body" sz="quarter" idx="12"/>
          </p:nvPr>
        </p:nvSpPr>
        <p:spPr/>
        <p:txBody>
          <a:bodyPr/>
          <a:lstStyle/>
          <a:p>
            <a:r>
              <a:rPr lang="en-US" dirty="0"/>
              <a:t>Introduction to trajectory analysis</a:t>
            </a:r>
          </a:p>
        </p:txBody>
      </p:sp>
    </p:spTree>
    <p:extLst>
      <p:ext uri="{BB962C8B-B14F-4D97-AF65-F5344CB8AC3E}">
        <p14:creationId xmlns:p14="http://schemas.microsoft.com/office/powerpoint/2010/main" val="902576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cell type&#10;&#10;Description automatically generated">
            <a:extLst>
              <a:ext uri="{FF2B5EF4-FFF2-40B4-BE49-F238E27FC236}">
                <a16:creationId xmlns:a16="http://schemas.microsoft.com/office/drawing/2014/main" id="{C01F8C16-084D-E4C2-4934-5DF10E5B56DA}"/>
              </a:ext>
            </a:extLst>
          </p:cNvPr>
          <p:cNvPicPr>
            <a:picLocks noChangeAspect="1"/>
          </p:cNvPicPr>
          <p:nvPr/>
        </p:nvPicPr>
        <p:blipFill>
          <a:blip r:embed="rId3"/>
          <a:stretch>
            <a:fillRect/>
          </a:stretch>
        </p:blipFill>
        <p:spPr>
          <a:xfrm>
            <a:off x="4110029" y="279400"/>
            <a:ext cx="7404100" cy="6299200"/>
          </a:xfrm>
          <a:prstGeom prst="rect">
            <a:avLst/>
          </a:prstGeom>
        </p:spPr>
      </p:pic>
      <p:sp>
        <p:nvSpPr>
          <p:cNvPr id="2" name="Title 1">
            <a:extLst>
              <a:ext uri="{FF2B5EF4-FFF2-40B4-BE49-F238E27FC236}">
                <a16:creationId xmlns:a16="http://schemas.microsoft.com/office/drawing/2014/main" id="{582B4257-06CF-10B0-8573-3765F4E6D0ED}"/>
              </a:ext>
            </a:extLst>
          </p:cNvPr>
          <p:cNvSpPr>
            <a:spLocks noGrp="1"/>
          </p:cNvSpPr>
          <p:nvPr>
            <p:ph type="title"/>
          </p:nvPr>
        </p:nvSpPr>
        <p:spPr>
          <a:xfrm>
            <a:off x="770468" y="982131"/>
            <a:ext cx="4059950" cy="984885"/>
          </a:xfrm>
        </p:spPr>
        <p:txBody>
          <a:bodyPr/>
          <a:lstStyle/>
          <a:p>
            <a:r>
              <a:rPr lang="en-US" dirty="0"/>
              <a:t>Workshop Overview (Day 1)</a:t>
            </a:r>
          </a:p>
        </p:txBody>
      </p:sp>
      <p:pic>
        <p:nvPicPr>
          <p:cNvPr id="7" name="Picture 6">
            <a:extLst>
              <a:ext uri="{FF2B5EF4-FFF2-40B4-BE49-F238E27FC236}">
                <a16:creationId xmlns:a16="http://schemas.microsoft.com/office/drawing/2014/main" id="{20169870-BAAD-5792-B516-22333A4B341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277783" y="4972741"/>
            <a:ext cx="1144523" cy="1266013"/>
          </a:xfrm>
          <a:prstGeom prst="rect">
            <a:avLst/>
          </a:prstGeom>
        </p:spPr>
      </p:pic>
      <p:pic>
        <p:nvPicPr>
          <p:cNvPr id="12" name="Picture 11" descr="A hexagon with a mountain peak&#10;&#10;Description automatically generated">
            <a:extLst>
              <a:ext uri="{FF2B5EF4-FFF2-40B4-BE49-F238E27FC236}">
                <a16:creationId xmlns:a16="http://schemas.microsoft.com/office/drawing/2014/main" id="{E91F3DD4-EE3F-9460-5D0E-3B41F3548C11}"/>
              </a:ext>
            </a:extLst>
          </p:cNvPr>
          <p:cNvPicPr>
            <a:picLocks noChangeAspect="1"/>
          </p:cNvPicPr>
          <p:nvPr/>
        </p:nvPicPr>
        <p:blipFill>
          <a:blip r:embed="rId5"/>
          <a:stretch>
            <a:fillRect/>
          </a:stretch>
        </p:blipFill>
        <p:spPr>
          <a:xfrm>
            <a:off x="8222406" y="4903294"/>
            <a:ext cx="1245811" cy="1404908"/>
          </a:xfrm>
          <a:prstGeom prst="rect">
            <a:avLst/>
          </a:prstGeom>
        </p:spPr>
      </p:pic>
    </p:spTree>
    <p:extLst>
      <p:ext uri="{BB962C8B-B14F-4D97-AF65-F5344CB8AC3E}">
        <p14:creationId xmlns:p14="http://schemas.microsoft.com/office/powerpoint/2010/main" val="84622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89EBA8-665A-BCCC-2127-EBC1A544D9F4}"/>
              </a:ext>
            </a:extLst>
          </p:cNvPr>
          <p:cNvSpPr>
            <a:spLocks noGrp="1"/>
          </p:cNvSpPr>
          <p:nvPr>
            <p:ph type="title"/>
          </p:nvPr>
        </p:nvSpPr>
        <p:spPr>
          <a:xfrm>
            <a:off x="770467" y="982131"/>
            <a:ext cx="10651067" cy="492443"/>
          </a:xfrm>
        </p:spPr>
        <p:txBody>
          <a:bodyPr/>
          <a:lstStyle/>
          <a:p>
            <a:r>
              <a:rPr lang="en-US" dirty="0"/>
              <a:t>Dataset</a:t>
            </a:r>
          </a:p>
        </p:txBody>
      </p:sp>
      <p:sp>
        <p:nvSpPr>
          <p:cNvPr id="5" name="Text Placeholder 4">
            <a:extLst>
              <a:ext uri="{FF2B5EF4-FFF2-40B4-BE49-F238E27FC236}">
                <a16:creationId xmlns:a16="http://schemas.microsoft.com/office/drawing/2014/main" id="{A616595D-C2A1-1C53-3452-6340D5780F34}"/>
              </a:ext>
            </a:extLst>
          </p:cNvPr>
          <p:cNvSpPr>
            <a:spLocks noGrp="1"/>
          </p:cNvSpPr>
          <p:nvPr>
            <p:ph type="body" sz="quarter" idx="10"/>
          </p:nvPr>
        </p:nvSpPr>
        <p:spPr>
          <a:xfrm>
            <a:off x="527051" y="1988456"/>
            <a:ext cx="5273071" cy="3674533"/>
          </a:xfrm>
        </p:spPr>
        <p:txBody>
          <a:bodyPr/>
          <a:lstStyle/>
          <a:p>
            <a:pP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From </a:t>
            </a:r>
            <a:r>
              <a:rPr lang="en-US" sz="2200" dirty="0" err="1">
                <a:solidFill>
                  <a:schemeClr val="tx1"/>
                </a:solidFill>
                <a:latin typeface="Arial" panose="020B0604020202020204" pitchFamily="34" charset="0"/>
                <a:cs typeface="Arial" panose="020B0604020202020204" pitchFamily="34" charset="0"/>
              </a:rPr>
              <a:t>Hochgerner</a:t>
            </a:r>
            <a:r>
              <a:rPr lang="en-US" sz="2200" dirty="0">
                <a:solidFill>
                  <a:schemeClr val="tx1"/>
                </a:solidFill>
                <a:latin typeface="Arial" panose="020B0604020202020204" pitchFamily="34" charset="0"/>
                <a:cs typeface="Arial" panose="020B0604020202020204" pitchFamily="34" charset="0"/>
              </a:rPr>
              <a:t> et al. (2018)</a:t>
            </a:r>
          </a:p>
          <a:p>
            <a:pPr>
              <a:buFont typeface="Arial" panose="020B0604020202020204" pitchFamily="34" charset="0"/>
              <a:buChar char="•"/>
            </a:pPr>
            <a:r>
              <a:rPr lang="en-US" sz="2200" dirty="0" err="1">
                <a:solidFill>
                  <a:schemeClr val="tx1"/>
                </a:solidFill>
                <a:latin typeface="Arial" panose="020B0604020202020204" pitchFamily="34" charset="0"/>
                <a:cs typeface="Arial" panose="020B0604020202020204" pitchFamily="34" charset="0"/>
              </a:rPr>
              <a:t>scRNA</a:t>
            </a:r>
            <a:r>
              <a:rPr lang="en-US" sz="2200" dirty="0">
                <a:solidFill>
                  <a:schemeClr val="tx1"/>
                </a:solidFill>
                <a:latin typeface="Arial" panose="020B0604020202020204" pitchFamily="34" charset="0"/>
                <a:cs typeface="Arial" panose="020B0604020202020204" pitchFamily="34" charset="0"/>
              </a:rPr>
              <a:t>-seq (10X Chromium) of the mouse dentate gyrus from P0 and P5</a:t>
            </a:r>
          </a:p>
          <a:p>
            <a:pP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4 unique cell types</a:t>
            </a:r>
          </a:p>
          <a:p>
            <a:pP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Original data accessed from </a:t>
            </a:r>
            <a:r>
              <a:rPr lang="en-AU" sz="2200" b="0" i="0" dirty="0">
                <a:solidFill>
                  <a:schemeClr val="tx1"/>
                </a:solidFill>
                <a:effectLst/>
                <a:latin typeface="Arial" panose="020B0604020202020204" pitchFamily="34" charset="0"/>
                <a:cs typeface="Arial" panose="020B0604020202020204" pitchFamily="34" charset="0"/>
              </a:rPr>
              <a:t>GSE104323</a:t>
            </a:r>
            <a:endParaRPr lang="en-AU" b="0" i="0" dirty="0">
              <a:solidFill>
                <a:schemeClr val="tx1"/>
              </a:solidFill>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1F0EF7E-4F56-6919-259C-63AD8B21DB73}"/>
              </a:ext>
            </a:extLst>
          </p:cNvPr>
          <p:cNvPicPr>
            <a:picLocks noChangeAspect="1"/>
          </p:cNvPicPr>
          <p:nvPr/>
        </p:nvPicPr>
        <p:blipFill>
          <a:blip r:embed="rId2"/>
          <a:stretch>
            <a:fillRect/>
          </a:stretch>
        </p:blipFill>
        <p:spPr>
          <a:xfrm>
            <a:off x="6096000" y="2584610"/>
            <a:ext cx="5555887" cy="2444590"/>
          </a:xfrm>
          <a:prstGeom prst="rect">
            <a:avLst/>
          </a:prstGeom>
        </p:spPr>
      </p:pic>
    </p:spTree>
    <p:extLst>
      <p:ext uri="{BB962C8B-B14F-4D97-AF65-F5344CB8AC3E}">
        <p14:creationId xmlns:p14="http://schemas.microsoft.com/office/powerpoint/2010/main" val="40066855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89EBA8-665A-BCCC-2127-EBC1A544D9F4}"/>
              </a:ext>
            </a:extLst>
          </p:cNvPr>
          <p:cNvSpPr>
            <a:spLocks noGrp="1"/>
          </p:cNvSpPr>
          <p:nvPr>
            <p:ph type="title"/>
          </p:nvPr>
        </p:nvSpPr>
        <p:spPr>
          <a:xfrm>
            <a:off x="770467" y="982131"/>
            <a:ext cx="10651067" cy="984885"/>
          </a:xfrm>
        </p:spPr>
        <p:txBody>
          <a:bodyPr/>
          <a:lstStyle/>
          <a:p>
            <a:r>
              <a:rPr lang="en-US" dirty="0"/>
              <a:t>Using trajectory analysis to </a:t>
            </a:r>
            <a:r>
              <a:rPr lang="en-GB" sz="3200" dirty="0"/>
              <a:t>reconstruct temporal cellular progression</a:t>
            </a:r>
            <a:endParaRPr lang="en-US" dirty="0"/>
          </a:p>
        </p:txBody>
      </p:sp>
      <p:sp>
        <p:nvSpPr>
          <p:cNvPr id="3" name="Text Placeholder 2">
            <a:extLst>
              <a:ext uri="{FF2B5EF4-FFF2-40B4-BE49-F238E27FC236}">
                <a16:creationId xmlns:a16="http://schemas.microsoft.com/office/drawing/2014/main" id="{264F6A33-126D-2683-2E07-FE3748ABC475}"/>
              </a:ext>
            </a:extLst>
          </p:cNvPr>
          <p:cNvSpPr>
            <a:spLocks noGrp="1"/>
          </p:cNvSpPr>
          <p:nvPr>
            <p:ph type="body" sz="quarter" idx="10"/>
          </p:nvPr>
        </p:nvSpPr>
        <p:spPr>
          <a:xfrm>
            <a:off x="770467" y="2333487"/>
            <a:ext cx="5173133" cy="3674533"/>
          </a:xfrm>
        </p:spPr>
        <p:txBody>
          <a:bodyPr/>
          <a:lstStyle/>
          <a:p>
            <a:pPr algn="l" rtl="0">
              <a:buChar char="•"/>
            </a:pPr>
            <a:r>
              <a:rPr lang="en-GB" sz="2200" dirty="0">
                <a:solidFill>
                  <a:schemeClr val="tx1"/>
                </a:solidFill>
              </a:rPr>
              <a:t>What is the developmental journey of a cell throughout time?</a:t>
            </a:r>
          </a:p>
          <a:p>
            <a:pPr marL="990575" indent="-380990" algn="l" rtl="0">
              <a:buChar char="•"/>
            </a:pPr>
            <a:endParaRPr lang="en-GB" sz="2200" dirty="0">
              <a:solidFill>
                <a:schemeClr val="tx1"/>
              </a:solidFill>
            </a:endParaRPr>
          </a:p>
          <a:p>
            <a:pPr marL="0" indent="0" algn="l" rtl="0">
              <a:buNone/>
            </a:pPr>
            <a:r>
              <a:rPr lang="en-GB" sz="2200" u="sng" dirty="0">
                <a:solidFill>
                  <a:schemeClr val="tx1"/>
                </a:solidFill>
              </a:rPr>
              <a:t>Purpose:</a:t>
            </a:r>
            <a:r>
              <a:rPr lang="en-GB" sz="2200" dirty="0">
                <a:solidFill>
                  <a:schemeClr val="tx1"/>
                </a:solidFill>
              </a:rPr>
              <a:t> to model the continuous process of cellular development </a:t>
            </a:r>
            <a:r>
              <a:rPr lang="en-GB" sz="2200" dirty="0" err="1">
                <a:solidFill>
                  <a:schemeClr val="tx1"/>
                </a:solidFill>
              </a:rPr>
              <a:t>eg.</a:t>
            </a:r>
            <a:r>
              <a:rPr lang="en-GB" sz="2200" dirty="0">
                <a:solidFill>
                  <a:schemeClr val="tx1"/>
                </a:solidFill>
              </a:rPr>
              <a:t> differentiation, cell state transitions</a:t>
            </a:r>
          </a:p>
        </p:txBody>
      </p:sp>
      <p:pic>
        <p:nvPicPr>
          <p:cNvPr id="19460" name="Picture 4" descr="Fig. 5">
            <a:extLst>
              <a:ext uri="{FF2B5EF4-FFF2-40B4-BE49-F238E27FC236}">
                <a16:creationId xmlns:a16="http://schemas.microsoft.com/office/drawing/2014/main" id="{467C366C-8087-16C4-E608-91A3984882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677"/>
          <a:stretch/>
        </p:blipFill>
        <p:spPr bwMode="auto">
          <a:xfrm>
            <a:off x="6248402" y="1463774"/>
            <a:ext cx="3803374" cy="53942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9BB94A8-D53C-3433-2A49-A50D6CEA3D16}"/>
              </a:ext>
            </a:extLst>
          </p:cNvPr>
          <p:cNvSpPr/>
          <p:nvPr/>
        </p:nvSpPr>
        <p:spPr>
          <a:xfrm>
            <a:off x="7225748" y="2057400"/>
            <a:ext cx="2087217" cy="218660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5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627410" y="848462"/>
            <a:ext cx="11360800" cy="763600"/>
          </a:xfrm>
          <a:prstGeom prst="rect">
            <a:avLst/>
          </a:prstGeom>
        </p:spPr>
        <p:txBody>
          <a:bodyPr spcFirstLastPara="1" wrap="square" lIns="121900" tIns="121900" rIns="121900" bIns="121900" anchor="t" anchorCtr="0">
            <a:normAutofit/>
          </a:bodyPr>
          <a:lstStyle/>
          <a:p>
            <a:pPr algn="l" rtl="0"/>
            <a:r>
              <a:rPr lang="en-GB" sz="3200" dirty="0"/>
              <a:t>Different trajectories</a:t>
            </a:r>
            <a:endParaRPr sz="3200" dirty="0"/>
          </a:p>
        </p:txBody>
      </p:sp>
      <p:sp>
        <p:nvSpPr>
          <p:cNvPr id="127" name="Google Shape;127;p23"/>
          <p:cNvSpPr txBox="1"/>
          <p:nvPr/>
        </p:nvSpPr>
        <p:spPr>
          <a:xfrm>
            <a:off x="7981123" y="6147906"/>
            <a:ext cx="4088570" cy="523180"/>
          </a:xfrm>
          <a:prstGeom prst="rect">
            <a:avLst/>
          </a:prstGeom>
          <a:solidFill>
            <a:schemeClr val="bg1"/>
          </a:solidFill>
          <a:ln>
            <a:noFill/>
          </a:ln>
        </p:spPr>
        <p:txBody>
          <a:bodyPr spcFirstLastPara="1" wrap="square" lIns="121900" tIns="121900" rIns="121900" bIns="121900" anchor="t" anchorCtr="0">
            <a:spAutoFit/>
          </a:bodyPr>
          <a:lstStyle/>
          <a:p>
            <a:pPr algn="l" rtl="0"/>
            <a:r>
              <a:rPr lang="en-GB" dirty="0" err="1"/>
              <a:t>Saelens</a:t>
            </a:r>
            <a:r>
              <a:rPr lang="en-GB" dirty="0"/>
              <a:t> et al. </a:t>
            </a:r>
            <a:r>
              <a:rPr lang="en-GB" i="1" dirty="0"/>
              <a:t>Nat. Biotech.</a:t>
            </a:r>
            <a:r>
              <a:rPr lang="en-GB" dirty="0"/>
              <a:t> (2019)</a:t>
            </a:r>
            <a:endParaRPr dirty="0"/>
          </a:p>
        </p:txBody>
      </p:sp>
      <p:sp>
        <p:nvSpPr>
          <p:cNvPr id="130" name="Google Shape;130;p23"/>
          <p:cNvSpPr/>
          <p:nvPr/>
        </p:nvSpPr>
        <p:spPr>
          <a:xfrm>
            <a:off x="1529000" y="5643800"/>
            <a:ext cx="382400" cy="258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l" rtl="0"/>
            <a:endParaRPr/>
          </a:p>
        </p:txBody>
      </p:sp>
      <p:pic>
        <p:nvPicPr>
          <p:cNvPr id="3" name="Picture 2">
            <a:extLst>
              <a:ext uri="{FF2B5EF4-FFF2-40B4-BE49-F238E27FC236}">
                <a16:creationId xmlns:a16="http://schemas.microsoft.com/office/drawing/2014/main" id="{43BD11E6-61E2-F141-B0CC-8676FFF17633}"/>
              </a:ext>
            </a:extLst>
          </p:cNvPr>
          <p:cNvPicPr>
            <a:picLocks noChangeAspect="1"/>
          </p:cNvPicPr>
          <p:nvPr/>
        </p:nvPicPr>
        <p:blipFill rotWithShape="1">
          <a:blip r:embed="rId3"/>
          <a:srcRect r="43816"/>
          <a:stretch/>
        </p:blipFill>
        <p:spPr>
          <a:xfrm>
            <a:off x="854765" y="1643487"/>
            <a:ext cx="10611086" cy="2327887"/>
          </a:xfrm>
          <a:prstGeom prst="rect">
            <a:avLst/>
          </a:prstGeom>
        </p:spPr>
      </p:pic>
      <p:pic>
        <p:nvPicPr>
          <p:cNvPr id="11" name="Picture 10">
            <a:extLst>
              <a:ext uri="{FF2B5EF4-FFF2-40B4-BE49-F238E27FC236}">
                <a16:creationId xmlns:a16="http://schemas.microsoft.com/office/drawing/2014/main" id="{0FFF4C47-3493-4245-AB7F-90DABDD81ECE}"/>
              </a:ext>
            </a:extLst>
          </p:cNvPr>
          <p:cNvPicPr>
            <a:picLocks noChangeAspect="1"/>
          </p:cNvPicPr>
          <p:nvPr/>
        </p:nvPicPr>
        <p:blipFill rotWithShape="1">
          <a:blip r:embed="rId3"/>
          <a:srcRect l="57412"/>
          <a:stretch/>
        </p:blipFill>
        <p:spPr>
          <a:xfrm>
            <a:off x="2385391" y="3728592"/>
            <a:ext cx="7844838" cy="2270471"/>
          </a:xfrm>
          <a:prstGeom prst="rect">
            <a:avLst/>
          </a:prstGeom>
        </p:spPr>
      </p:pic>
      <p:sp>
        <p:nvSpPr>
          <p:cNvPr id="5" name="Rectangle 4">
            <a:extLst>
              <a:ext uri="{FF2B5EF4-FFF2-40B4-BE49-F238E27FC236}">
                <a16:creationId xmlns:a16="http://schemas.microsoft.com/office/drawing/2014/main" id="{6154841E-7D50-0E4F-A54C-76347A667EEC}"/>
              </a:ext>
            </a:extLst>
          </p:cNvPr>
          <p:cNvSpPr/>
          <p:nvPr/>
        </p:nvSpPr>
        <p:spPr>
          <a:xfrm>
            <a:off x="1053921" y="1622537"/>
            <a:ext cx="475079" cy="478655"/>
          </a:xfrm>
          <a:prstGeom prst="rect">
            <a:avLst/>
          </a:prstGeom>
          <a:solidFill>
            <a:schemeClr val="bg1"/>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2ABF-9077-40A3-BEA1-785E015FC099}"/>
              </a:ext>
            </a:extLst>
          </p:cNvPr>
          <p:cNvSpPr>
            <a:spLocks noGrp="1"/>
          </p:cNvSpPr>
          <p:nvPr>
            <p:ph type="title"/>
          </p:nvPr>
        </p:nvSpPr>
        <p:spPr>
          <a:xfrm>
            <a:off x="770467" y="982131"/>
            <a:ext cx="10651067" cy="492443"/>
          </a:xfrm>
        </p:spPr>
        <p:txBody>
          <a:bodyPr/>
          <a:lstStyle/>
          <a:p>
            <a:r>
              <a:rPr lang="en-US" sz="3200" dirty="0">
                <a:ea typeface="ＭＳ Ｐゴシック"/>
              </a:rPr>
              <a:t>Configuring Google Cloud</a:t>
            </a:r>
            <a:endParaRPr lang="en-US" sz="3200" dirty="0"/>
          </a:p>
        </p:txBody>
      </p:sp>
      <p:sp>
        <p:nvSpPr>
          <p:cNvPr id="3" name="Content Placeholder 2">
            <a:extLst>
              <a:ext uri="{FF2B5EF4-FFF2-40B4-BE49-F238E27FC236}">
                <a16:creationId xmlns:a16="http://schemas.microsoft.com/office/drawing/2014/main" id="{B400B4BF-7A2C-48C3-9A16-4C7AA1C6A892}"/>
              </a:ext>
            </a:extLst>
          </p:cNvPr>
          <p:cNvSpPr>
            <a:spLocks noGrp="1"/>
          </p:cNvSpPr>
          <p:nvPr>
            <p:ph idx="1"/>
          </p:nvPr>
        </p:nvSpPr>
        <p:spPr>
          <a:xfrm>
            <a:off x="770467" y="1910261"/>
            <a:ext cx="8898467" cy="3683001"/>
          </a:xfrm>
        </p:spPr>
        <p:txBody>
          <a:bodyPr vert="horz" wrap="square" lIns="91440" tIns="45720" rIns="91440" bIns="45720" rtlCol="0" anchor="t">
            <a:normAutofit lnSpcReduction="10000"/>
          </a:bodyPr>
          <a:lstStyle/>
          <a:p>
            <a:pPr marL="342257" indent="-342257"/>
            <a:r>
              <a:rPr lang="en-US" sz="2800" dirty="0">
                <a:solidFill>
                  <a:schemeClr val="tx1"/>
                </a:solidFill>
                <a:latin typeface="Arial" panose="020B0604020202020204" pitchFamily="34" charset="0"/>
                <a:ea typeface="ＭＳ Ｐゴシック"/>
                <a:cs typeface="Arial" panose="020B0604020202020204" pitchFamily="34" charset="0"/>
              </a:rPr>
              <a:t>Workshop material</a:t>
            </a:r>
          </a:p>
          <a:p>
            <a:pPr marL="856595" lvl="1" indent="-342257"/>
            <a:r>
              <a:rPr lang="en-US" sz="2800" dirty="0">
                <a:solidFill>
                  <a:schemeClr val="tx1"/>
                </a:solidFill>
                <a:latin typeface="Arial" panose="020B0604020202020204" pitchFamily="34" charset="0"/>
                <a:ea typeface="ＭＳ Ｐゴシック"/>
                <a:cs typeface="Arial" panose="020B0604020202020204" pitchFamily="34" charset="0"/>
                <a:hlinkClick r:id="rId3"/>
              </a:rPr>
              <a:t>https://carissaynchen.github.io/SCMultiome-CNRS-workshop-R/</a:t>
            </a:r>
            <a:endParaRPr lang="en-US" sz="2800" dirty="0">
              <a:solidFill>
                <a:schemeClr val="tx1"/>
              </a:solidFill>
              <a:latin typeface="Arial" panose="020B0604020202020204" pitchFamily="34" charset="0"/>
              <a:ea typeface="ＭＳ Ｐゴシック"/>
              <a:cs typeface="Arial" panose="020B0604020202020204" pitchFamily="34" charset="0"/>
            </a:endParaRPr>
          </a:p>
          <a:p>
            <a:pPr marL="856595" lvl="1" indent="-342257"/>
            <a:r>
              <a:rPr lang="en-US" sz="2800" dirty="0">
                <a:solidFill>
                  <a:schemeClr val="tx1"/>
                </a:solidFill>
                <a:latin typeface="Arial" panose="020B0604020202020204" pitchFamily="34" charset="0"/>
                <a:ea typeface="ＭＳ Ｐゴシック"/>
                <a:cs typeface="Arial" panose="020B0604020202020204" pitchFamily="34" charset="0"/>
                <a:hlinkClick r:id="rId4"/>
              </a:rPr>
              <a:t>https://github.com/carissaynchen/SCMultiome-CNRS-workshop-R/</a:t>
            </a:r>
            <a:r>
              <a:rPr lang="en-US" sz="2800" dirty="0">
                <a:solidFill>
                  <a:schemeClr val="tx1"/>
                </a:solidFill>
                <a:latin typeface="Arial" panose="020B0604020202020204" pitchFamily="34" charset="0"/>
                <a:ea typeface="ＭＳ Ｐゴシック"/>
                <a:cs typeface="Arial" panose="020B0604020202020204" pitchFamily="34" charset="0"/>
              </a:rPr>
              <a:t> </a:t>
            </a:r>
          </a:p>
          <a:p>
            <a:pPr marL="342257" indent="-342257"/>
            <a:r>
              <a:rPr lang="en-US" sz="2800" dirty="0">
                <a:solidFill>
                  <a:schemeClr val="tx1"/>
                </a:solidFill>
                <a:latin typeface="Arial" panose="020B0604020202020204" pitchFamily="34" charset="0"/>
                <a:ea typeface="ＭＳ Ｐゴシック"/>
                <a:cs typeface="Arial" panose="020B0604020202020204" pitchFamily="34" charset="0"/>
              </a:rPr>
              <a:t>Google Cloud VM: </a:t>
            </a:r>
            <a:r>
              <a:rPr lang="en-US" sz="2800" dirty="0">
                <a:solidFill>
                  <a:schemeClr val="tx1"/>
                </a:solidFill>
                <a:latin typeface="Arial" panose="020B0604020202020204" pitchFamily="34" charset="0"/>
                <a:ea typeface="ＭＳ Ｐゴシック"/>
                <a:cs typeface="Arial" panose="020B0604020202020204" pitchFamily="34" charset="0"/>
                <a:hlinkClick r:id="rId5"/>
              </a:rPr>
              <a:t>http://34.77.78.152/</a:t>
            </a:r>
            <a:endParaRPr lang="en-US" sz="2800" dirty="0">
              <a:solidFill>
                <a:schemeClr val="tx1"/>
              </a:solidFill>
              <a:latin typeface="Arial" panose="020B0604020202020204" pitchFamily="34" charset="0"/>
              <a:ea typeface="ＭＳ Ｐゴシック"/>
              <a:cs typeface="Arial" panose="020B0604020202020204" pitchFamily="34" charset="0"/>
            </a:endParaRPr>
          </a:p>
          <a:p>
            <a:pPr marL="0" indent="0">
              <a:buNone/>
            </a:pPr>
            <a:endParaRPr lang="en-US" sz="2800" dirty="0">
              <a:solidFill>
                <a:schemeClr val="tx1"/>
              </a:solidFill>
              <a:latin typeface="Arial" panose="020B0604020202020204" pitchFamily="34" charset="0"/>
              <a:ea typeface="ＭＳ Ｐゴシック"/>
              <a:cs typeface="Arial" panose="020B0604020202020204" pitchFamily="34" charset="0"/>
            </a:endParaRPr>
          </a:p>
          <a:p>
            <a:pPr marL="0" indent="0">
              <a:buNone/>
            </a:pPr>
            <a:r>
              <a:rPr lang="en-US" sz="2800" dirty="0">
                <a:solidFill>
                  <a:schemeClr val="tx1"/>
                </a:solidFill>
                <a:latin typeface="Arial" panose="020B0604020202020204" pitchFamily="34" charset="0"/>
                <a:ea typeface="ＭＳ Ｐゴシック"/>
                <a:cs typeface="Arial" panose="020B0604020202020204" pitchFamily="34" charset="0"/>
              </a:rPr>
              <a:t>After login, please type the following code in the console:</a:t>
            </a:r>
          </a:p>
          <a:p>
            <a:pPr marL="0" indent="0">
              <a:buNone/>
            </a:pPr>
            <a:r>
              <a:rPr lang="en-AU" sz="2800" dirty="0">
                <a:solidFill>
                  <a:schemeClr val="tx1"/>
                </a:solidFill>
                <a:latin typeface="Arial" panose="020B0604020202020204" pitchFamily="34" charset="0"/>
                <a:cs typeface="Arial" panose="020B0604020202020204" pitchFamily="34" charset="0"/>
              </a:rPr>
              <a:t>system(paste0("cp -r /home/</a:t>
            </a:r>
            <a:r>
              <a:rPr lang="en-AU" sz="2800" dirty="0" err="1">
                <a:solidFill>
                  <a:schemeClr val="tx1"/>
                </a:solidFill>
                <a:latin typeface="Arial" panose="020B0604020202020204" pitchFamily="34" charset="0"/>
                <a:cs typeface="Arial" panose="020B0604020202020204" pitchFamily="34" charset="0"/>
              </a:rPr>
              <a:t>gittmp</a:t>
            </a:r>
            <a:r>
              <a:rPr lang="en-AU" sz="2800" dirty="0">
                <a:solidFill>
                  <a:schemeClr val="tx1"/>
                </a:solidFill>
                <a:latin typeface="Arial" panose="020B0604020202020204" pitchFamily="34" charset="0"/>
                <a:cs typeface="Arial" panose="020B0604020202020204" pitchFamily="34" charset="0"/>
              </a:rPr>
              <a:t>/* ", </a:t>
            </a:r>
            <a:r>
              <a:rPr lang="en-AU" sz="2800" dirty="0" err="1">
                <a:solidFill>
                  <a:schemeClr val="tx1"/>
                </a:solidFill>
                <a:latin typeface="Arial" panose="020B0604020202020204" pitchFamily="34" charset="0"/>
                <a:cs typeface="Arial" panose="020B0604020202020204" pitchFamily="34" charset="0"/>
              </a:rPr>
              <a:t>getwd</a:t>
            </a:r>
            <a:r>
              <a:rPr lang="en-AU" sz="2800" dirty="0">
                <a:solidFill>
                  <a:schemeClr val="tx1"/>
                </a:solidFill>
                <a:latin typeface="Arial" panose="020B0604020202020204" pitchFamily="34" charset="0"/>
                <a:cs typeface="Arial" panose="020B0604020202020204" pitchFamily="34" charset="0"/>
              </a:rPr>
              <a:t>()))</a:t>
            </a:r>
            <a:endParaRPr lang="en-US" sz="2800" dirty="0">
              <a:solidFill>
                <a:schemeClr val="tx1"/>
              </a:solidFill>
              <a:latin typeface="Arial" panose="020B0604020202020204" pitchFamily="34" charset="0"/>
              <a:ea typeface="ＭＳ Ｐゴシック"/>
              <a:cs typeface="Arial" panose="020B0604020202020204" pitchFamily="34" charset="0"/>
            </a:endParaRPr>
          </a:p>
        </p:txBody>
      </p:sp>
    </p:spTree>
    <p:extLst>
      <p:ext uri="{BB962C8B-B14F-4D97-AF65-F5344CB8AC3E}">
        <p14:creationId xmlns:p14="http://schemas.microsoft.com/office/powerpoint/2010/main" val="18777627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609599" y="589553"/>
            <a:ext cx="10972800" cy="1143000"/>
          </a:xfrm>
        </p:spPr>
        <p:txBody>
          <a:bodyPr spcFirstLastPara="1" wrap="square" lIns="121900" tIns="121900" rIns="121900" bIns="121900" anchor="ctr" anchorCtr="0">
            <a:normAutofit/>
          </a:bodyPr>
          <a:lstStyle/>
          <a:p>
            <a:pPr rtl="0"/>
            <a:r>
              <a:rPr lang="en-GB" sz="3200" dirty="0"/>
              <a:t>Building a trajectory – three key components</a:t>
            </a:r>
            <a:endParaRPr lang="en-AU" sz="3200" dirty="0"/>
          </a:p>
        </p:txBody>
      </p:sp>
      <p:graphicFrame>
        <p:nvGraphicFramePr>
          <p:cNvPr id="140" name="Google Shape;136;p24">
            <a:extLst>
              <a:ext uri="{FF2B5EF4-FFF2-40B4-BE49-F238E27FC236}">
                <a16:creationId xmlns:a16="http://schemas.microsoft.com/office/drawing/2014/main" id="{D121245F-213C-4D44-9E9B-FA1CFB8D8CD8}"/>
              </a:ext>
            </a:extLst>
          </p:cNvPr>
          <p:cNvGraphicFramePr/>
          <p:nvPr>
            <p:extLst>
              <p:ext uri="{D42A27DB-BD31-4B8C-83A1-F6EECF244321}">
                <p14:modId xmlns:p14="http://schemas.microsoft.com/office/powerpoint/2010/main" val="443798411"/>
              </p:ext>
            </p:extLst>
          </p:nvPr>
        </p:nvGraphicFramePr>
        <p:xfrm>
          <a:off x="609599" y="485367"/>
          <a:ext cx="10972800" cy="4767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43;p25">
            <a:extLst>
              <a:ext uri="{FF2B5EF4-FFF2-40B4-BE49-F238E27FC236}">
                <a16:creationId xmlns:a16="http://schemas.microsoft.com/office/drawing/2014/main" id="{6C42BC34-3B1D-DF42-8B59-0852DC0A5399}"/>
              </a:ext>
            </a:extLst>
          </p:cNvPr>
          <p:cNvPicPr preferRelativeResize="0"/>
          <p:nvPr/>
        </p:nvPicPr>
        <p:blipFill>
          <a:blip r:embed="rId8">
            <a:alphaModFix/>
          </a:blip>
          <a:stretch>
            <a:fillRect/>
          </a:stretch>
        </p:blipFill>
        <p:spPr>
          <a:xfrm rot="10800000" flipH="1">
            <a:off x="2335633" y="4516179"/>
            <a:ext cx="7520732" cy="1472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Google Shape;151;p26"/>
          <p:cNvSpPr txBox="1"/>
          <p:nvPr/>
        </p:nvSpPr>
        <p:spPr>
          <a:xfrm>
            <a:off x="8707066" y="5754698"/>
            <a:ext cx="3343275" cy="820825"/>
          </a:xfrm>
          <a:prstGeom prst="rect">
            <a:avLst/>
          </a:prstGeom>
          <a:solidFill>
            <a:schemeClr val="bg1"/>
          </a:solidFill>
          <a:ln>
            <a:noFill/>
          </a:ln>
        </p:spPr>
        <p:txBody>
          <a:bodyPr spcFirstLastPara="1" wrap="square" lIns="121900" tIns="121900" rIns="121900" bIns="121900" anchor="t" anchorCtr="0">
            <a:spAutoFit/>
          </a:bodyPr>
          <a:lstStyle/>
          <a:p>
            <a:pPr algn="l" rtl="0"/>
            <a:r>
              <a:rPr lang="en-GB" sz="1867" dirty="0" err="1"/>
              <a:t>Soneson</a:t>
            </a:r>
            <a:r>
              <a:rPr lang="en-GB" sz="1867" dirty="0"/>
              <a:t> and Robinson, </a:t>
            </a:r>
          </a:p>
          <a:p>
            <a:pPr algn="l" rtl="0"/>
            <a:r>
              <a:rPr lang="en-GB" sz="1867" i="1" dirty="0"/>
              <a:t>Nature Methods </a:t>
            </a:r>
            <a:r>
              <a:rPr lang="en-GB" sz="1867" dirty="0"/>
              <a:t>(2018)</a:t>
            </a:r>
            <a:endParaRPr sz="1867" dirty="0"/>
          </a:p>
        </p:txBody>
      </p:sp>
      <p:pic>
        <p:nvPicPr>
          <p:cNvPr id="2" name="Picture 1">
            <a:extLst>
              <a:ext uri="{FF2B5EF4-FFF2-40B4-BE49-F238E27FC236}">
                <a16:creationId xmlns:a16="http://schemas.microsoft.com/office/drawing/2014/main" id="{812CCCE7-636B-CF40-A613-A2FD5057B055}"/>
              </a:ext>
            </a:extLst>
          </p:cNvPr>
          <p:cNvPicPr>
            <a:picLocks noChangeAspect="1"/>
          </p:cNvPicPr>
          <p:nvPr/>
        </p:nvPicPr>
        <p:blipFill>
          <a:blip r:embed="rId3"/>
          <a:stretch>
            <a:fillRect/>
          </a:stretch>
        </p:blipFill>
        <p:spPr>
          <a:xfrm>
            <a:off x="516835" y="1406637"/>
            <a:ext cx="6485536" cy="1073278"/>
          </a:xfrm>
          <a:prstGeom prst="rect">
            <a:avLst/>
          </a:prstGeom>
        </p:spPr>
      </p:pic>
      <p:pic>
        <p:nvPicPr>
          <p:cNvPr id="5" name="Picture 4">
            <a:extLst>
              <a:ext uri="{FF2B5EF4-FFF2-40B4-BE49-F238E27FC236}">
                <a16:creationId xmlns:a16="http://schemas.microsoft.com/office/drawing/2014/main" id="{8F30D326-C398-3246-970B-C65961EBE204}"/>
              </a:ext>
            </a:extLst>
          </p:cNvPr>
          <p:cNvPicPr>
            <a:picLocks noChangeAspect="1"/>
          </p:cNvPicPr>
          <p:nvPr/>
        </p:nvPicPr>
        <p:blipFill rotWithShape="1">
          <a:blip r:embed="rId4"/>
          <a:srcRect r="22700"/>
          <a:stretch/>
        </p:blipFill>
        <p:spPr>
          <a:xfrm rot="16200000">
            <a:off x="1893144" y="1000478"/>
            <a:ext cx="4112597" cy="7037492"/>
          </a:xfrm>
          <a:prstGeom prst="rect">
            <a:avLst/>
          </a:prstGeom>
        </p:spPr>
      </p:pic>
      <p:pic>
        <p:nvPicPr>
          <p:cNvPr id="16" name="Picture 15">
            <a:extLst>
              <a:ext uri="{FF2B5EF4-FFF2-40B4-BE49-F238E27FC236}">
                <a16:creationId xmlns:a16="http://schemas.microsoft.com/office/drawing/2014/main" id="{BD4D6608-669F-B747-AF7C-7BB83E030F06}"/>
              </a:ext>
            </a:extLst>
          </p:cNvPr>
          <p:cNvPicPr>
            <a:picLocks noChangeAspect="1"/>
          </p:cNvPicPr>
          <p:nvPr/>
        </p:nvPicPr>
        <p:blipFill rotWithShape="1">
          <a:blip r:embed="rId4"/>
          <a:srcRect l="77438" b="67521"/>
          <a:stretch/>
        </p:blipFill>
        <p:spPr>
          <a:xfrm>
            <a:off x="7468189" y="3527279"/>
            <a:ext cx="1169771" cy="2227419"/>
          </a:xfrm>
          <a:prstGeom prst="rect">
            <a:avLst/>
          </a:prstGeom>
        </p:spPr>
      </p:pic>
      <p:sp>
        <p:nvSpPr>
          <p:cNvPr id="14" name="Title 13">
            <a:extLst>
              <a:ext uri="{FF2B5EF4-FFF2-40B4-BE49-F238E27FC236}">
                <a16:creationId xmlns:a16="http://schemas.microsoft.com/office/drawing/2014/main" id="{E0D86B37-E9E2-0842-BF27-54D265EEC12E}"/>
              </a:ext>
            </a:extLst>
          </p:cNvPr>
          <p:cNvSpPr>
            <a:spLocks noGrp="1"/>
          </p:cNvSpPr>
          <p:nvPr>
            <p:ph type="title"/>
          </p:nvPr>
        </p:nvSpPr>
        <p:spPr>
          <a:xfrm>
            <a:off x="748748" y="857080"/>
            <a:ext cx="10972800" cy="492443"/>
          </a:xfrm>
        </p:spPr>
        <p:txBody>
          <a:bodyPr/>
          <a:lstStyle/>
          <a:p>
            <a:r>
              <a:rPr lang="en-US" dirty="0"/>
              <a:t>Step 1: Feature selection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92A8-5D53-7140-B86E-8281C21A4022}"/>
              </a:ext>
            </a:extLst>
          </p:cNvPr>
          <p:cNvSpPr>
            <a:spLocks noGrp="1"/>
          </p:cNvSpPr>
          <p:nvPr>
            <p:ph type="title"/>
          </p:nvPr>
        </p:nvSpPr>
        <p:spPr>
          <a:xfrm>
            <a:off x="770466" y="964350"/>
            <a:ext cx="10651067" cy="608130"/>
          </a:xfrm>
        </p:spPr>
        <p:txBody>
          <a:bodyPr>
            <a:noAutofit/>
          </a:bodyPr>
          <a:lstStyle/>
          <a:p>
            <a:pPr algn="l"/>
            <a:r>
              <a:rPr lang="en-US" sz="3200" dirty="0"/>
              <a:t>Differential stability: A new metric to define cell identity</a:t>
            </a:r>
          </a:p>
        </p:txBody>
      </p:sp>
      <p:pic>
        <p:nvPicPr>
          <p:cNvPr id="5" name="Content Placeholder 4">
            <a:extLst>
              <a:ext uri="{FF2B5EF4-FFF2-40B4-BE49-F238E27FC236}">
                <a16:creationId xmlns:a16="http://schemas.microsoft.com/office/drawing/2014/main" id="{B224A0C7-3DE4-B947-A177-63E3B769E03B}"/>
              </a:ext>
            </a:extLst>
          </p:cNvPr>
          <p:cNvPicPr>
            <a:picLocks noGrp="1" noChangeAspect="1"/>
          </p:cNvPicPr>
          <p:nvPr>
            <p:ph type="pic" sz="quarter" idx="14"/>
          </p:nvPr>
        </p:nvPicPr>
        <p:blipFill rotWithShape="1">
          <a:blip r:embed="rId3"/>
          <a:srcRect l="3114" r="3114"/>
          <a:stretch/>
        </p:blipFill>
        <p:spPr>
          <a:xfrm>
            <a:off x="1402776" y="2269919"/>
            <a:ext cx="8943783" cy="3623731"/>
          </a:xfrm>
          <a:prstGeom prst="rect">
            <a:avLst/>
          </a:prstGeom>
        </p:spPr>
      </p:pic>
      <p:sp>
        <p:nvSpPr>
          <p:cNvPr id="10" name="Text Placeholder 9">
            <a:extLst>
              <a:ext uri="{FF2B5EF4-FFF2-40B4-BE49-F238E27FC236}">
                <a16:creationId xmlns:a16="http://schemas.microsoft.com/office/drawing/2014/main" id="{A42B6C99-B756-6340-875E-B89BB213FC56}"/>
              </a:ext>
            </a:extLst>
          </p:cNvPr>
          <p:cNvSpPr>
            <a:spLocks noGrp="1"/>
          </p:cNvSpPr>
          <p:nvPr>
            <p:ph type="body" sz="quarter" idx="13"/>
          </p:nvPr>
        </p:nvSpPr>
        <p:spPr>
          <a:xfrm>
            <a:off x="770466" y="1572480"/>
            <a:ext cx="9755073" cy="637683"/>
          </a:xfrm>
        </p:spPr>
        <p:txBody>
          <a:bodyPr/>
          <a:lstStyle/>
          <a:p>
            <a:r>
              <a:rPr lang="en-GB" sz="2133" dirty="0"/>
              <a:t>Cell identity genes that are important for the maintenance and core functions of a cell should be stably expressed</a:t>
            </a:r>
            <a:endParaRPr lang="en-US" sz="2133" dirty="0"/>
          </a:p>
        </p:txBody>
      </p:sp>
      <p:sp>
        <p:nvSpPr>
          <p:cNvPr id="6" name="TextBox 5">
            <a:extLst>
              <a:ext uri="{FF2B5EF4-FFF2-40B4-BE49-F238E27FC236}">
                <a16:creationId xmlns:a16="http://schemas.microsoft.com/office/drawing/2014/main" id="{0FD9E1E5-84DD-C04C-B2FD-8005E53F3CB0}"/>
              </a:ext>
            </a:extLst>
          </p:cNvPr>
          <p:cNvSpPr txBox="1"/>
          <p:nvPr/>
        </p:nvSpPr>
        <p:spPr>
          <a:xfrm>
            <a:off x="8494412" y="6289851"/>
            <a:ext cx="3390672" cy="369332"/>
          </a:xfrm>
          <a:prstGeom prst="rect">
            <a:avLst/>
          </a:prstGeom>
          <a:solidFill>
            <a:schemeClr val="bg1"/>
          </a:solidFill>
        </p:spPr>
        <p:txBody>
          <a:bodyPr wrap="none" rtlCol="0">
            <a:spAutoFit/>
          </a:bodyPr>
          <a:lstStyle/>
          <a:p>
            <a:r>
              <a:rPr lang="en-US" dirty="0"/>
              <a:t>Kim et al. </a:t>
            </a:r>
            <a:r>
              <a:rPr lang="en-US" i="1" dirty="0"/>
              <a:t>Nat. </a:t>
            </a:r>
            <a:r>
              <a:rPr lang="en-US" i="1" dirty="0" err="1"/>
              <a:t>Compsci</a:t>
            </a:r>
            <a:r>
              <a:rPr lang="en-US" i="1" dirty="0"/>
              <a:t>. </a:t>
            </a:r>
            <a:r>
              <a:rPr lang="en-US" dirty="0"/>
              <a:t>(2021)</a:t>
            </a:r>
          </a:p>
        </p:txBody>
      </p:sp>
      <p:pic>
        <p:nvPicPr>
          <p:cNvPr id="3" name="Picture 2" descr="A hexagon with a mountain peak&#10;&#10;Description automatically generated">
            <a:extLst>
              <a:ext uri="{FF2B5EF4-FFF2-40B4-BE49-F238E27FC236}">
                <a16:creationId xmlns:a16="http://schemas.microsoft.com/office/drawing/2014/main" id="{BEEAB81A-EFD2-B71A-A023-A84E431CD834}"/>
              </a:ext>
            </a:extLst>
          </p:cNvPr>
          <p:cNvPicPr>
            <a:picLocks noChangeAspect="1"/>
          </p:cNvPicPr>
          <p:nvPr/>
        </p:nvPicPr>
        <p:blipFill>
          <a:blip r:embed="rId4"/>
          <a:stretch>
            <a:fillRect/>
          </a:stretch>
        </p:blipFill>
        <p:spPr>
          <a:xfrm>
            <a:off x="10706603" y="131040"/>
            <a:ext cx="1278206" cy="1441440"/>
          </a:xfrm>
          <a:prstGeom prst="rect">
            <a:avLst/>
          </a:prstGeom>
        </p:spPr>
      </p:pic>
    </p:spTree>
    <p:extLst>
      <p:ext uri="{BB962C8B-B14F-4D97-AF65-F5344CB8AC3E}">
        <p14:creationId xmlns:p14="http://schemas.microsoft.com/office/powerpoint/2010/main" val="30037766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3CDF-0673-DB48-BB8D-3BF0F061DD35}"/>
              </a:ext>
            </a:extLst>
          </p:cNvPr>
          <p:cNvSpPr>
            <a:spLocks noGrp="1"/>
          </p:cNvSpPr>
          <p:nvPr>
            <p:ph type="title"/>
          </p:nvPr>
        </p:nvSpPr>
        <p:spPr>
          <a:xfrm>
            <a:off x="415600" y="891541"/>
            <a:ext cx="11360800" cy="763600"/>
          </a:xfrm>
        </p:spPr>
        <p:txBody>
          <a:bodyPr>
            <a:normAutofit/>
          </a:bodyPr>
          <a:lstStyle/>
          <a:p>
            <a:pPr marL="152396"/>
            <a:r>
              <a:rPr lang="en-GB" sz="3200" dirty="0"/>
              <a:t>Step 2: Dimensionality reduction</a:t>
            </a:r>
            <a:endParaRPr lang="en-GB" sz="3200" dirty="0">
              <a:solidFill>
                <a:schemeClr val="tx1"/>
              </a:solidFill>
            </a:endParaRPr>
          </a:p>
        </p:txBody>
      </p:sp>
      <p:pic>
        <p:nvPicPr>
          <p:cNvPr id="20482" name="Picture 2">
            <a:extLst>
              <a:ext uri="{FF2B5EF4-FFF2-40B4-BE49-F238E27FC236}">
                <a16:creationId xmlns:a16="http://schemas.microsoft.com/office/drawing/2014/main" id="{F882E3CA-9CB4-43C6-A640-70B987576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77887"/>
            <a:ext cx="4033819" cy="345755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7CD6E603-E582-0D55-D17E-996712B25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619" y="1977887"/>
            <a:ext cx="7056781" cy="352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767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F17A-761D-D041-AB1F-B3901C393818}"/>
              </a:ext>
            </a:extLst>
          </p:cNvPr>
          <p:cNvSpPr>
            <a:spLocks noGrp="1"/>
          </p:cNvSpPr>
          <p:nvPr>
            <p:ph type="title"/>
          </p:nvPr>
        </p:nvSpPr>
        <p:spPr>
          <a:xfrm>
            <a:off x="631071" y="862485"/>
            <a:ext cx="11360800" cy="763600"/>
          </a:xfrm>
        </p:spPr>
        <p:txBody>
          <a:bodyPr>
            <a:normAutofit/>
          </a:bodyPr>
          <a:lstStyle/>
          <a:p>
            <a:r>
              <a:rPr lang="en-US" sz="3200" dirty="0"/>
              <a:t>Step 3: Creating a lineage structure using </a:t>
            </a:r>
            <a:r>
              <a:rPr lang="en-US" sz="3200" dirty="0" err="1"/>
              <a:t>pseudotime</a:t>
            </a:r>
            <a:r>
              <a:rPr lang="en-US" sz="3200" dirty="0"/>
              <a:t> inference</a:t>
            </a:r>
          </a:p>
        </p:txBody>
      </p:sp>
      <p:sp>
        <p:nvSpPr>
          <p:cNvPr id="3" name="Text Placeholder 2">
            <a:extLst>
              <a:ext uri="{FF2B5EF4-FFF2-40B4-BE49-F238E27FC236}">
                <a16:creationId xmlns:a16="http://schemas.microsoft.com/office/drawing/2014/main" id="{36391D28-0CDF-434B-87B1-5EFF5D119B04}"/>
              </a:ext>
            </a:extLst>
          </p:cNvPr>
          <p:cNvSpPr>
            <a:spLocks noGrp="1"/>
          </p:cNvSpPr>
          <p:nvPr>
            <p:ph type="body" idx="1"/>
          </p:nvPr>
        </p:nvSpPr>
        <p:spPr>
          <a:xfrm>
            <a:off x="518181" y="2477152"/>
            <a:ext cx="4225973" cy="3075124"/>
          </a:xfrm>
        </p:spPr>
        <p:txBody>
          <a:bodyPr>
            <a:normAutofit/>
          </a:bodyPr>
          <a:lstStyle/>
          <a:p>
            <a:r>
              <a:rPr lang="en-US" sz="2200" dirty="0">
                <a:solidFill>
                  <a:schemeClr val="tx1"/>
                </a:solidFill>
              </a:rPr>
              <a:t>The effectiveness of current trajectory inference tools for transcriptomics data has been extensively in </a:t>
            </a:r>
            <a:r>
              <a:rPr lang="en-US" sz="2200" dirty="0" err="1">
                <a:solidFill>
                  <a:schemeClr val="tx1"/>
                </a:solidFill>
              </a:rPr>
              <a:t>Saelens</a:t>
            </a:r>
            <a:r>
              <a:rPr lang="en-US" sz="2200" dirty="0">
                <a:solidFill>
                  <a:schemeClr val="tx1"/>
                </a:solidFill>
              </a:rPr>
              <a:t> et al. 2019</a:t>
            </a:r>
          </a:p>
          <a:p>
            <a:endParaRPr lang="en-US" sz="2200" dirty="0">
              <a:solidFill>
                <a:schemeClr val="tx1"/>
              </a:solidFill>
            </a:endParaRPr>
          </a:p>
          <a:p>
            <a:r>
              <a:rPr lang="en-US" sz="2200" dirty="0">
                <a:solidFill>
                  <a:schemeClr val="tx1"/>
                </a:solidFill>
              </a:rPr>
              <a:t>https://</a:t>
            </a:r>
            <a:r>
              <a:rPr lang="en-US" sz="2200" dirty="0" err="1">
                <a:solidFill>
                  <a:schemeClr val="tx1"/>
                </a:solidFill>
              </a:rPr>
              <a:t>github.com</a:t>
            </a:r>
            <a:r>
              <a:rPr lang="en-US" sz="2200" dirty="0">
                <a:solidFill>
                  <a:schemeClr val="tx1"/>
                </a:solidFill>
              </a:rPr>
              <a:t>/</a:t>
            </a:r>
            <a:r>
              <a:rPr lang="en-US" sz="2200" dirty="0" err="1">
                <a:solidFill>
                  <a:schemeClr val="tx1"/>
                </a:solidFill>
              </a:rPr>
              <a:t>dynverse</a:t>
            </a:r>
            <a:r>
              <a:rPr lang="en-US" sz="2200" dirty="0">
                <a:solidFill>
                  <a:schemeClr val="tx1"/>
                </a:solidFill>
              </a:rPr>
              <a:t>/</a:t>
            </a:r>
            <a:r>
              <a:rPr lang="en-US" sz="2200" dirty="0" err="1">
                <a:solidFill>
                  <a:schemeClr val="tx1"/>
                </a:solidFill>
              </a:rPr>
              <a:t>dynbenchmark</a:t>
            </a:r>
            <a:r>
              <a:rPr lang="en-US" sz="2200" dirty="0">
                <a:solidFill>
                  <a:schemeClr val="tx1"/>
                </a:solidFill>
              </a:rPr>
              <a:t>/</a:t>
            </a:r>
          </a:p>
          <a:p>
            <a:endParaRPr lang="en-US" sz="2200" dirty="0"/>
          </a:p>
        </p:txBody>
      </p:sp>
      <p:pic>
        <p:nvPicPr>
          <p:cNvPr id="7" name="Picture 6">
            <a:extLst>
              <a:ext uri="{FF2B5EF4-FFF2-40B4-BE49-F238E27FC236}">
                <a16:creationId xmlns:a16="http://schemas.microsoft.com/office/drawing/2014/main" id="{0B61BA04-28B5-ED4D-84FD-89CB77104F5A}"/>
              </a:ext>
            </a:extLst>
          </p:cNvPr>
          <p:cNvPicPr>
            <a:picLocks noChangeAspect="1"/>
          </p:cNvPicPr>
          <p:nvPr/>
        </p:nvPicPr>
        <p:blipFill rotWithShape="1">
          <a:blip r:embed="rId3"/>
          <a:srcRect b="36892"/>
          <a:stretch/>
        </p:blipFill>
        <p:spPr>
          <a:xfrm>
            <a:off x="5451216" y="1446558"/>
            <a:ext cx="6655797" cy="2061189"/>
          </a:xfrm>
          <a:prstGeom prst="rect">
            <a:avLst/>
          </a:prstGeom>
        </p:spPr>
      </p:pic>
      <p:pic>
        <p:nvPicPr>
          <p:cNvPr id="8" name="Picture 7">
            <a:extLst>
              <a:ext uri="{FF2B5EF4-FFF2-40B4-BE49-F238E27FC236}">
                <a16:creationId xmlns:a16="http://schemas.microsoft.com/office/drawing/2014/main" id="{05B33787-49D2-B446-81CB-EF76EA0121B2}"/>
              </a:ext>
            </a:extLst>
          </p:cNvPr>
          <p:cNvPicPr>
            <a:picLocks noChangeAspect="1"/>
          </p:cNvPicPr>
          <p:nvPr/>
        </p:nvPicPr>
        <p:blipFill rotWithShape="1">
          <a:blip r:embed="rId4"/>
          <a:srcRect l="7237" t="12102" r="7237"/>
          <a:stretch/>
        </p:blipFill>
        <p:spPr>
          <a:xfrm>
            <a:off x="5615609" y="3178059"/>
            <a:ext cx="6058210" cy="3460214"/>
          </a:xfrm>
          <a:prstGeom prst="rect">
            <a:avLst/>
          </a:prstGeom>
        </p:spPr>
      </p:pic>
    </p:spTree>
    <p:extLst>
      <p:ext uri="{BB962C8B-B14F-4D97-AF65-F5344CB8AC3E}">
        <p14:creationId xmlns:p14="http://schemas.microsoft.com/office/powerpoint/2010/main" val="287798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CD02-7ADE-E42F-32B9-B72303C0FF71}"/>
              </a:ext>
            </a:extLst>
          </p:cNvPr>
          <p:cNvSpPr>
            <a:spLocks noGrp="1"/>
          </p:cNvSpPr>
          <p:nvPr>
            <p:ph type="title"/>
          </p:nvPr>
        </p:nvSpPr>
        <p:spPr>
          <a:xfrm>
            <a:off x="770467" y="982131"/>
            <a:ext cx="10651067" cy="492443"/>
          </a:xfrm>
        </p:spPr>
        <p:txBody>
          <a:bodyPr/>
          <a:lstStyle/>
          <a:p>
            <a:r>
              <a:rPr lang="en-US" dirty="0" err="1"/>
              <a:t>SeuratObject</a:t>
            </a:r>
            <a:endParaRPr lang="en-US" dirty="0"/>
          </a:p>
        </p:txBody>
      </p:sp>
      <p:sp>
        <p:nvSpPr>
          <p:cNvPr id="4" name="Text Placeholder 3">
            <a:extLst>
              <a:ext uri="{FF2B5EF4-FFF2-40B4-BE49-F238E27FC236}">
                <a16:creationId xmlns:a16="http://schemas.microsoft.com/office/drawing/2014/main" id="{83EB3575-E7FB-6395-03D9-AE4D710B3C4A}"/>
              </a:ext>
            </a:extLst>
          </p:cNvPr>
          <p:cNvSpPr>
            <a:spLocks noGrp="1"/>
          </p:cNvSpPr>
          <p:nvPr>
            <p:ph type="body" idx="1"/>
          </p:nvPr>
        </p:nvSpPr>
        <p:spPr>
          <a:xfrm>
            <a:off x="770467" y="1657457"/>
            <a:ext cx="4552582" cy="4545915"/>
          </a:xfrm>
        </p:spPr>
        <p:txBody>
          <a:bodyPr/>
          <a:lstStyle/>
          <a:p>
            <a:pP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Access gene expression matrices: </a:t>
            </a:r>
            <a:r>
              <a:rPr lang="en-US" sz="2200" i="1" dirty="0" err="1">
                <a:solidFill>
                  <a:schemeClr val="tx1"/>
                </a:solidFill>
                <a:latin typeface="Arial" panose="020B0604020202020204" pitchFamily="34" charset="0"/>
                <a:cs typeface="Arial" panose="020B0604020202020204" pitchFamily="34" charset="0"/>
              </a:rPr>
              <a:t>GetAssayData</a:t>
            </a:r>
            <a:r>
              <a:rPr lang="en-US" sz="2200" i="1" dirty="0">
                <a:solidFill>
                  <a:schemeClr val="tx1"/>
                </a:solidFill>
                <a:latin typeface="Arial" panose="020B0604020202020204" pitchFamily="34" charset="0"/>
                <a:cs typeface="Arial" panose="020B0604020202020204" pitchFamily="34" charset="0"/>
              </a:rPr>
              <a:t>()</a:t>
            </a:r>
          </a:p>
          <a:p>
            <a:pPr lvl="1">
              <a:buFont typeface="Arial" panose="020B0604020202020204" pitchFamily="34" charset="0"/>
              <a:buChar char="•"/>
            </a:pPr>
            <a:r>
              <a:rPr lang="en-US" sz="2200" dirty="0" err="1">
                <a:solidFill>
                  <a:schemeClr val="tx1"/>
                </a:solidFill>
                <a:latin typeface="Arial" panose="020B0604020202020204" pitchFamily="34" charset="0"/>
                <a:cs typeface="Arial" panose="020B0604020202020204" pitchFamily="34" charset="0"/>
              </a:rPr>
              <a:t>GetAssayData</a:t>
            </a:r>
            <a:r>
              <a:rPr lang="en-US" sz="2200" dirty="0">
                <a:solidFill>
                  <a:schemeClr val="tx1"/>
                </a:solidFill>
                <a:latin typeface="Arial" panose="020B0604020202020204" pitchFamily="34" charset="0"/>
                <a:cs typeface="Arial" panose="020B0604020202020204" pitchFamily="34" charset="0"/>
              </a:rPr>
              <a:t>(</a:t>
            </a:r>
            <a:r>
              <a:rPr lang="en-US" sz="2200" dirty="0" err="1">
                <a:solidFill>
                  <a:schemeClr val="tx1"/>
                </a:solidFill>
                <a:latin typeface="Arial" panose="020B0604020202020204" pitchFamily="34" charset="0"/>
                <a:cs typeface="Arial" panose="020B0604020202020204" pitchFamily="34" charset="0"/>
              </a:rPr>
              <a:t>seuratObject</a:t>
            </a:r>
            <a:r>
              <a:rPr lang="en-US" sz="2200" dirty="0">
                <a:solidFill>
                  <a:schemeClr val="tx1"/>
                </a:solidFill>
                <a:latin typeface="Arial" panose="020B0604020202020204" pitchFamily="34" charset="0"/>
                <a:cs typeface="Arial" panose="020B0604020202020204" pitchFamily="34" charset="0"/>
              </a:rPr>
              <a:t>, assay=“RNA”, layer=“counts”)</a:t>
            </a:r>
          </a:p>
          <a:p>
            <a:pPr lvl="1">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Access cell metadata:</a:t>
            </a:r>
          </a:p>
          <a:p>
            <a:pPr lvl="1">
              <a:buFont typeface="Arial" panose="020B0604020202020204" pitchFamily="34" charset="0"/>
              <a:buChar char="•"/>
            </a:pPr>
            <a:r>
              <a:rPr lang="en-US" sz="2200" dirty="0" err="1">
                <a:solidFill>
                  <a:schemeClr val="tx1"/>
                </a:solidFill>
                <a:latin typeface="Arial" panose="020B0604020202020204" pitchFamily="34" charset="0"/>
                <a:cs typeface="Arial" panose="020B0604020202020204" pitchFamily="34" charset="0"/>
              </a:rPr>
              <a:t>seuratObject@metadata</a:t>
            </a:r>
            <a:endParaRPr lang="en-US" sz="2200" dirty="0">
              <a:solidFill>
                <a:schemeClr val="tx1"/>
              </a:solidFill>
              <a:latin typeface="Arial" panose="020B0604020202020204" pitchFamily="34" charset="0"/>
              <a:cs typeface="Arial" panose="020B0604020202020204" pitchFamily="34" charset="0"/>
            </a:endParaRPr>
          </a:p>
          <a:p>
            <a:pPr lvl="1">
              <a:buFont typeface="Arial" panose="020B0604020202020204" pitchFamily="34" charset="0"/>
              <a:buChar char="•"/>
            </a:pPr>
            <a:r>
              <a:rPr lang="en-US" sz="2200" dirty="0" err="1">
                <a:solidFill>
                  <a:schemeClr val="tx1"/>
                </a:solidFill>
                <a:latin typeface="Arial" panose="020B0604020202020204" pitchFamily="34" charset="0"/>
                <a:cs typeface="Arial" panose="020B0604020202020204" pitchFamily="34" charset="0"/>
              </a:rPr>
              <a:t>seuratObject$column_name</a:t>
            </a:r>
            <a:endParaRPr lang="en-US" sz="2200" dirty="0">
              <a:solidFill>
                <a:schemeClr val="tx1"/>
              </a:solidFill>
              <a:latin typeface="Arial" panose="020B0604020202020204" pitchFamily="34" charset="0"/>
              <a:cs typeface="Arial" panose="020B0604020202020204" pitchFamily="34" charset="0"/>
            </a:endParaRPr>
          </a:p>
          <a:p>
            <a:pPr lvl="1">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Access dimension reduction embeddings:</a:t>
            </a:r>
          </a:p>
          <a:p>
            <a:pPr lvl="1">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Embeddings(</a:t>
            </a:r>
            <a:r>
              <a:rPr lang="en-US" sz="2200" dirty="0" err="1">
                <a:solidFill>
                  <a:schemeClr val="tx1"/>
                </a:solidFill>
                <a:latin typeface="Arial" panose="020B0604020202020204" pitchFamily="34" charset="0"/>
                <a:cs typeface="Arial" panose="020B0604020202020204" pitchFamily="34" charset="0"/>
              </a:rPr>
              <a:t>seuratObject</a:t>
            </a:r>
            <a:r>
              <a:rPr lang="en-US" sz="2200" dirty="0">
                <a:solidFill>
                  <a:schemeClr val="tx1"/>
                </a:solidFill>
                <a:latin typeface="Arial" panose="020B0604020202020204" pitchFamily="34" charset="0"/>
                <a:cs typeface="Arial" panose="020B0604020202020204" pitchFamily="34" charset="0"/>
              </a:rPr>
              <a:t>, “</a:t>
            </a:r>
            <a:r>
              <a:rPr lang="en-US" sz="2200" dirty="0" err="1">
                <a:solidFill>
                  <a:schemeClr val="tx1"/>
                </a:solidFill>
                <a:latin typeface="Arial" panose="020B0604020202020204" pitchFamily="34" charset="0"/>
                <a:cs typeface="Arial" panose="020B0604020202020204" pitchFamily="34" charset="0"/>
              </a:rPr>
              <a:t>umap</a:t>
            </a:r>
            <a:r>
              <a:rPr lang="en-US" sz="2200" dirty="0">
                <a:solidFill>
                  <a:schemeClr val="tx1"/>
                </a:solidFill>
                <a:latin typeface="Arial" panose="020B0604020202020204" pitchFamily="34" charset="0"/>
                <a:cs typeface="Arial" panose="020B0604020202020204" pitchFamily="34" charset="0"/>
              </a:rPr>
              <a:t>”)</a:t>
            </a:r>
          </a:p>
        </p:txBody>
      </p:sp>
      <p:pic>
        <p:nvPicPr>
          <p:cNvPr id="3076" name="Picture 4" descr="Image">
            <a:extLst>
              <a:ext uri="{FF2B5EF4-FFF2-40B4-BE49-F238E27FC236}">
                <a16:creationId xmlns:a16="http://schemas.microsoft.com/office/drawing/2014/main" id="{FDE31EC0-7A14-759D-15A2-A45A7DA238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656" r="3703"/>
          <a:stretch/>
        </p:blipFill>
        <p:spPr bwMode="auto">
          <a:xfrm>
            <a:off x="5323049" y="1411112"/>
            <a:ext cx="6615002" cy="49896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D52013-E3DE-B7C9-C1C7-75E34C71B5A8}"/>
              </a:ext>
            </a:extLst>
          </p:cNvPr>
          <p:cNvSpPr txBox="1"/>
          <p:nvPr/>
        </p:nvSpPr>
        <p:spPr>
          <a:xfrm>
            <a:off x="9809861" y="6400799"/>
            <a:ext cx="2274982" cy="369332"/>
          </a:xfrm>
          <a:prstGeom prst="rect">
            <a:avLst/>
          </a:prstGeom>
          <a:noFill/>
        </p:spPr>
        <p:txBody>
          <a:bodyPr wrap="none" rtlCol="0">
            <a:spAutoFit/>
          </a:bodyPr>
          <a:lstStyle/>
          <a:p>
            <a:r>
              <a:rPr lang="en-US" dirty="0" err="1"/>
              <a:t>Lior</a:t>
            </a:r>
            <a:r>
              <a:rPr lang="en-US" dirty="0"/>
              <a:t> </a:t>
            </a:r>
            <a:r>
              <a:rPr lang="en-US" dirty="0" err="1"/>
              <a:t>Pachter’s</a:t>
            </a:r>
            <a:r>
              <a:rPr lang="en-US" dirty="0"/>
              <a:t> twitter</a:t>
            </a:r>
          </a:p>
        </p:txBody>
      </p:sp>
    </p:spTree>
    <p:extLst>
      <p:ext uri="{BB962C8B-B14F-4D97-AF65-F5344CB8AC3E}">
        <p14:creationId xmlns:p14="http://schemas.microsoft.com/office/powerpoint/2010/main" val="3656750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ant To Learn Coding? Check Out These Resources Recommended By Tech Experts">
            <a:extLst>
              <a:ext uri="{FF2B5EF4-FFF2-40B4-BE49-F238E27FC236}">
                <a16:creationId xmlns:a16="http://schemas.microsoft.com/office/drawing/2014/main" id="{DFDF9751-4B4B-F1A3-C072-81693A404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8D2D53-989F-97EF-7FF8-841300139694}"/>
              </a:ext>
            </a:extLst>
          </p:cNvPr>
          <p:cNvSpPr>
            <a:spLocks noGrp="1"/>
          </p:cNvSpPr>
          <p:nvPr>
            <p:ph type="title"/>
          </p:nvPr>
        </p:nvSpPr>
        <p:spPr>
          <a:xfrm>
            <a:off x="1229139" y="3182778"/>
            <a:ext cx="2985052" cy="492443"/>
          </a:xfrm>
        </p:spPr>
        <p:txBody>
          <a:bodyPr/>
          <a:lstStyle/>
          <a:p>
            <a:r>
              <a:rPr lang="en-US" dirty="0">
                <a:latin typeface="Arial" panose="020B0604020202020204" pitchFamily="34" charset="0"/>
                <a:ea typeface="Inter Variable Text" panose="02000503000000020004" pitchFamily="2" charset="0"/>
                <a:cs typeface="Arial" panose="020B0604020202020204" pitchFamily="34" charset="0"/>
              </a:rPr>
              <a:t>[Coding break]</a:t>
            </a:r>
          </a:p>
        </p:txBody>
      </p:sp>
    </p:spTree>
    <p:extLst>
      <p:ext uri="{BB962C8B-B14F-4D97-AF65-F5344CB8AC3E}">
        <p14:creationId xmlns:p14="http://schemas.microsoft.com/office/powerpoint/2010/main" val="13076790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C43C-379F-2C6D-1B2D-53AE86C92ED3}"/>
              </a:ext>
            </a:extLst>
          </p:cNvPr>
          <p:cNvSpPr>
            <a:spLocks noGrp="1"/>
          </p:cNvSpPr>
          <p:nvPr>
            <p:ph type="title"/>
          </p:nvPr>
        </p:nvSpPr>
        <p:spPr/>
        <p:txBody>
          <a:bodyPr/>
          <a:lstStyle/>
          <a:p>
            <a:r>
              <a:rPr lang="en-US" dirty="0"/>
              <a:t>Schedule</a:t>
            </a:r>
          </a:p>
        </p:txBody>
      </p:sp>
      <p:graphicFrame>
        <p:nvGraphicFramePr>
          <p:cNvPr id="4" name="Content Placeholder 2">
            <a:extLst>
              <a:ext uri="{FF2B5EF4-FFF2-40B4-BE49-F238E27FC236}">
                <a16:creationId xmlns:a16="http://schemas.microsoft.com/office/drawing/2014/main" id="{CD0A054C-EA38-9B3D-0AE3-D01677161A27}"/>
              </a:ext>
            </a:extLst>
          </p:cNvPr>
          <p:cNvGraphicFramePr>
            <a:graphicFrameLocks noGrp="1"/>
          </p:cNvGraphicFramePr>
          <p:nvPr>
            <p:ph sz="half" idx="2"/>
            <p:extLst>
              <p:ext uri="{D42A27DB-BD31-4B8C-83A1-F6EECF244321}">
                <p14:modId xmlns:p14="http://schemas.microsoft.com/office/powerpoint/2010/main" val="4294255472"/>
              </p:ext>
            </p:extLst>
          </p:nvPr>
        </p:nvGraphicFramePr>
        <p:xfrm>
          <a:off x="770467" y="1541190"/>
          <a:ext cx="10866750" cy="4624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69858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4DE193-B570-7E58-37AB-192F7B552CCB}"/>
              </a:ext>
            </a:extLst>
          </p:cNvPr>
          <p:cNvSpPr>
            <a:spLocks noGrp="1"/>
          </p:cNvSpPr>
          <p:nvPr>
            <p:ph type="body" sz="quarter" idx="17"/>
          </p:nvPr>
        </p:nvSpPr>
        <p:spPr/>
        <p:txBody>
          <a:bodyPr/>
          <a:lstStyle/>
          <a:p>
            <a:r>
              <a:rPr lang="en-GB" dirty="0"/>
              <a:t>Session 4: 14:15 </a:t>
            </a:r>
            <a:r>
              <a:rPr lang="en-US" dirty="0"/>
              <a:t>–</a:t>
            </a:r>
            <a:r>
              <a:rPr lang="en-GB" dirty="0"/>
              <a:t> 15:00</a:t>
            </a:r>
          </a:p>
          <a:p>
            <a:endParaRPr lang="en-US" dirty="0"/>
          </a:p>
        </p:txBody>
      </p:sp>
      <p:sp>
        <p:nvSpPr>
          <p:cNvPr id="3" name="Text Placeholder 2">
            <a:extLst>
              <a:ext uri="{FF2B5EF4-FFF2-40B4-BE49-F238E27FC236}">
                <a16:creationId xmlns:a16="http://schemas.microsoft.com/office/drawing/2014/main" id="{23A75497-6AE9-89F0-11F3-544E995BA35D}"/>
              </a:ext>
            </a:extLst>
          </p:cNvPr>
          <p:cNvSpPr>
            <a:spLocks noGrp="1"/>
          </p:cNvSpPr>
          <p:nvPr>
            <p:ph type="body" sz="quarter" idx="12"/>
          </p:nvPr>
        </p:nvSpPr>
        <p:spPr/>
        <p:txBody>
          <a:bodyPr/>
          <a:lstStyle/>
          <a:p>
            <a:r>
              <a:rPr lang="en-GB" dirty="0"/>
              <a:t>Assessing appropriateness of trajectory</a:t>
            </a:r>
            <a:endParaRPr lang="en-US" dirty="0"/>
          </a:p>
        </p:txBody>
      </p:sp>
    </p:spTree>
    <p:extLst>
      <p:ext uri="{BB962C8B-B14F-4D97-AF65-F5344CB8AC3E}">
        <p14:creationId xmlns:p14="http://schemas.microsoft.com/office/powerpoint/2010/main" val="2482444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33D41F-CECC-5544-BC6B-40D6B1FB3F55}"/>
              </a:ext>
            </a:extLst>
          </p:cNvPr>
          <p:cNvSpPr>
            <a:spLocks noGrp="1"/>
          </p:cNvSpPr>
          <p:nvPr>
            <p:ph type="title"/>
          </p:nvPr>
        </p:nvSpPr>
        <p:spPr>
          <a:xfrm>
            <a:off x="770467" y="982131"/>
            <a:ext cx="10651067" cy="492443"/>
          </a:xfrm>
        </p:spPr>
        <p:txBody>
          <a:bodyPr/>
          <a:lstStyle/>
          <a:p>
            <a:r>
              <a:rPr lang="en-US" sz="3200" dirty="0"/>
              <a:t>Is my trajectory appropriate or sensible? </a:t>
            </a:r>
          </a:p>
        </p:txBody>
      </p:sp>
      <p:sp>
        <p:nvSpPr>
          <p:cNvPr id="3" name="TextBox 2">
            <a:extLst>
              <a:ext uri="{FF2B5EF4-FFF2-40B4-BE49-F238E27FC236}">
                <a16:creationId xmlns:a16="http://schemas.microsoft.com/office/drawing/2014/main" id="{C0BF873D-CCA1-AB3C-076F-9ECDD60BE0E3}"/>
              </a:ext>
            </a:extLst>
          </p:cNvPr>
          <p:cNvSpPr txBox="1"/>
          <p:nvPr/>
        </p:nvSpPr>
        <p:spPr>
          <a:xfrm>
            <a:off x="770467" y="1720885"/>
            <a:ext cx="10919306" cy="3477875"/>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In this section, we will look at the critical thinking questions that a researcher will ask about the trajectory.</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There are several parameters that may affect the final inferred </a:t>
            </a:r>
            <a:r>
              <a:rPr lang="en-US" sz="2200" dirty="0" err="1">
                <a:latin typeface="Arial" panose="020B0604020202020204" pitchFamily="34" charset="0"/>
                <a:cs typeface="Arial" panose="020B0604020202020204" pitchFamily="34" charset="0"/>
              </a:rPr>
              <a:t>pseudotime</a:t>
            </a:r>
            <a:r>
              <a:rPr lang="en-US" sz="2200" dirty="0">
                <a:latin typeface="Arial" panose="020B0604020202020204" pitchFamily="34" charset="0"/>
                <a:cs typeface="Arial" panose="020B0604020202020204" pitchFamily="34" charset="0"/>
              </a:rPr>
              <a:t>, such as </a:t>
            </a:r>
          </a:p>
          <a:p>
            <a:pPr marL="914377" lvl="1" indent="-457189">
              <a:buFont typeface="+mj-lt"/>
              <a:buAutoNum type="arabicPeriod"/>
            </a:pPr>
            <a:r>
              <a:rPr lang="en-US" sz="2200" dirty="0">
                <a:latin typeface="Arial" panose="020B0604020202020204" pitchFamily="34" charset="0"/>
                <a:cs typeface="Arial" panose="020B0604020202020204" pitchFamily="34" charset="0"/>
              </a:rPr>
              <a:t>the selection of features, </a:t>
            </a:r>
          </a:p>
          <a:p>
            <a:pPr marL="914377" lvl="1" indent="-457189">
              <a:buFont typeface="+mj-lt"/>
              <a:buAutoNum type="arabicPeriod"/>
            </a:pPr>
            <a:r>
              <a:rPr lang="en-US" sz="2200" dirty="0">
                <a:latin typeface="Arial" panose="020B0604020202020204" pitchFamily="34" charset="0"/>
                <a:cs typeface="Arial" panose="020B0604020202020204" pitchFamily="34" charset="0"/>
              </a:rPr>
              <a:t>the choice of dimensionality reduction technique </a:t>
            </a:r>
          </a:p>
          <a:p>
            <a:pPr marL="914377" lvl="1" indent="-457189">
              <a:buFont typeface="+mj-lt"/>
              <a:buAutoNum type="arabicPeriod"/>
            </a:pPr>
            <a:r>
              <a:rPr lang="en-US" sz="2200" dirty="0">
                <a:latin typeface="Arial" panose="020B0604020202020204" pitchFamily="34" charset="0"/>
                <a:cs typeface="Arial" panose="020B0604020202020204" pitchFamily="34" charset="0"/>
              </a:rPr>
              <a:t>the method of lineage inference etc. </a:t>
            </a:r>
          </a:p>
          <a:p>
            <a:pPr marL="914377" lvl="1" indent="-457189">
              <a:buFont typeface="+mj-lt"/>
              <a:buAutoNum type="arabicPeriod"/>
            </a:pPr>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Note: finding the most optimal parameters may be data specific and requires close inspection of the final </a:t>
            </a:r>
            <a:r>
              <a:rPr lang="en-US" sz="2200" dirty="0" err="1">
                <a:latin typeface="Arial" panose="020B0604020202020204" pitchFamily="34" charset="0"/>
                <a:cs typeface="Arial" panose="020B0604020202020204" pitchFamily="34" charset="0"/>
              </a:rPr>
              <a:t>pseudotime</a:t>
            </a:r>
            <a:r>
              <a:rPr lang="en-US" sz="2200" dirty="0">
                <a:latin typeface="Arial" panose="020B0604020202020204" pitchFamily="34" charset="0"/>
                <a:cs typeface="Arial" panose="020B0604020202020204" pitchFamily="34" charset="0"/>
              </a:rPr>
              <a:t> against expected and known biological knowledge.</a:t>
            </a:r>
          </a:p>
        </p:txBody>
      </p:sp>
    </p:spTree>
    <p:extLst>
      <p:ext uri="{BB962C8B-B14F-4D97-AF65-F5344CB8AC3E}">
        <p14:creationId xmlns:p14="http://schemas.microsoft.com/office/powerpoint/2010/main" val="152418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57B1D4-6C8E-A5A4-3C7A-6ABB366DD635}"/>
              </a:ext>
            </a:extLst>
          </p:cNvPr>
          <p:cNvSpPr>
            <a:spLocks noGrp="1"/>
          </p:cNvSpPr>
          <p:nvPr>
            <p:ph type="title"/>
          </p:nvPr>
        </p:nvSpPr>
        <p:spPr>
          <a:xfrm>
            <a:off x="770467" y="982131"/>
            <a:ext cx="10651067" cy="492443"/>
          </a:xfrm>
        </p:spPr>
        <p:txBody>
          <a:bodyPr/>
          <a:lstStyle/>
          <a:p>
            <a:r>
              <a:rPr lang="en-US" dirty="0"/>
              <a:t>Single-cell RNA-sequencing</a:t>
            </a:r>
          </a:p>
        </p:txBody>
      </p:sp>
      <p:sp>
        <p:nvSpPr>
          <p:cNvPr id="5" name="Text Placeholder 4">
            <a:extLst>
              <a:ext uri="{FF2B5EF4-FFF2-40B4-BE49-F238E27FC236}">
                <a16:creationId xmlns:a16="http://schemas.microsoft.com/office/drawing/2014/main" id="{80CA3DE6-9367-28B0-6B25-6D9B2EA99F5B}"/>
              </a:ext>
            </a:extLst>
          </p:cNvPr>
          <p:cNvSpPr>
            <a:spLocks noGrp="1"/>
          </p:cNvSpPr>
          <p:nvPr>
            <p:ph type="body" idx="1"/>
          </p:nvPr>
        </p:nvSpPr>
        <p:spPr>
          <a:xfrm>
            <a:off x="770468" y="1892904"/>
            <a:ext cx="4422018" cy="3708400"/>
          </a:xfrm>
        </p:spPr>
        <p:txBody>
          <a:bodyPr/>
          <a:lstStyle/>
          <a:p>
            <a:pPr>
              <a:buFont typeface="Arial" panose="020B0604020202020204" pitchFamily="34" charset="0"/>
              <a:buChar char="•"/>
            </a:pPr>
            <a:r>
              <a:rPr lang="en-US" sz="2200" dirty="0">
                <a:solidFill>
                  <a:schemeClr val="tx1"/>
                </a:solidFill>
              </a:rPr>
              <a:t>Obtain transcriptomic measurement of each single cell</a:t>
            </a:r>
          </a:p>
          <a:p>
            <a:pPr>
              <a:buFont typeface="Arial" panose="020B0604020202020204" pitchFamily="34" charset="0"/>
              <a:buChar char="•"/>
            </a:pPr>
            <a:endParaRPr lang="en-US" sz="2200" dirty="0">
              <a:solidFill>
                <a:schemeClr val="tx1"/>
              </a:solidFill>
            </a:endParaRPr>
          </a:p>
          <a:p>
            <a:pPr>
              <a:buFont typeface="Arial" panose="020B0604020202020204" pitchFamily="34" charset="0"/>
              <a:buChar char="•"/>
            </a:pPr>
            <a:r>
              <a:rPr lang="en-US" sz="2200" dirty="0">
                <a:solidFill>
                  <a:schemeClr val="tx1"/>
                </a:solidFill>
              </a:rPr>
              <a:t>Allow dissection of the heterogeneity within a tissue</a:t>
            </a:r>
          </a:p>
          <a:p>
            <a:pPr>
              <a:buFont typeface="Arial" panose="020B0604020202020204" pitchFamily="34" charset="0"/>
              <a:buChar char="•"/>
            </a:pPr>
            <a:endParaRPr lang="en-US" sz="2200" dirty="0">
              <a:solidFill>
                <a:schemeClr val="tx1"/>
              </a:solidFill>
            </a:endParaRPr>
          </a:p>
          <a:p>
            <a:pPr>
              <a:buFont typeface="Arial" panose="020B0604020202020204" pitchFamily="34" charset="0"/>
              <a:buChar char="•"/>
            </a:pPr>
            <a:r>
              <a:rPr lang="en-US" sz="2200" dirty="0">
                <a:solidFill>
                  <a:schemeClr val="tx1"/>
                </a:solidFill>
              </a:rPr>
              <a:t>Finer resolution of rare/minor subpopulations and track the changes in cellular abundances over time or different treatment conditions</a:t>
            </a:r>
          </a:p>
        </p:txBody>
      </p:sp>
      <p:pic>
        <p:nvPicPr>
          <p:cNvPr id="6" name="Picture 6" descr="Classical Single-Cell RNA Sequencing: a comprehensive overview">
            <a:extLst>
              <a:ext uri="{FF2B5EF4-FFF2-40B4-BE49-F238E27FC236}">
                <a16:creationId xmlns:a16="http://schemas.microsoft.com/office/drawing/2014/main" id="{80D1A110-26CF-DE13-7693-94DCD451C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365" y="1738420"/>
            <a:ext cx="6094866" cy="401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140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79F05-9823-BC42-A759-5758CC69BE95}"/>
              </a:ext>
            </a:extLst>
          </p:cNvPr>
          <p:cNvSpPr>
            <a:spLocks noGrp="1"/>
          </p:cNvSpPr>
          <p:nvPr>
            <p:ph type="title"/>
          </p:nvPr>
        </p:nvSpPr>
        <p:spPr>
          <a:xfrm>
            <a:off x="770467" y="982131"/>
            <a:ext cx="10651067" cy="607678"/>
          </a:xfrm>
        </p:spPr>
        <p:txBody>
          <a:bodyPr>
            <a:noAutofit/>
          </a:bodyPr>
          <a:lstStyle/>
          <a:p>
            <a:r>
              <a:rPr lang="en-US" sz="3200" dirty="0"/>
              <a:t>After you build your trajectory:</a:t>
            </a:r>
          </a:p>
        </p:txBody>
      </p:sp>
      <p:sp>
        <p:nvSpPr>
          <p:cNvPr id="6" name="Content Placeholder 3">
            <a:extLst>
              <a:ext uri="{FF2B5EF4-FFF2-40B4-BE49-F238E27FC236}">
                <a16:creationId xmlns:a16="http://schemas.microsoft.com/office/drawing/2014/main" id="{8F806649-D504-3324-E792-402AA4A6D391}"/>
              </a:ext>
            </a:extLst>
          </p:cNvPr>
          <p:cNvSpPr txBox="1">
            <a:spLocks/>
          </p:cNvSpPr>
          <p:nvPr/>
        </p:nvSpPr>
        <p:spPr>
          <a:xfrm>
            <a:off x="6779696" y="1631373"/>
            <a:ext cx="4641837" cy="4535487"/>
          </a:xfrm>
          <a:prstGeom prst="rect">
            <a:avLst/>
          </a:prstGeom>
        </p:spPr>
        <p:txBody>
          <a:bodyPr wrap="square" lIns="0" tIns="0" rIns="0" bIns="0">
            <a:normAutofit/>
          </a:bodyPr>
          <a:lstStyle>
            <a:lvl1pPr marL="228594" indent="-228594" eaLnBrk="1" hangingPunct="1">
              <a:buClr>
                <a:schemeClr val="tx2"/>
              </a:buClr>
              <a:buFont typeface="Arial" panose="020B0604020202020204" pitchFamily="34" charset="0"/>
              <a:buChar char="•"/>
              <a:defRPr sz="2000" b="0" i="0">
                <a:solidFill>
                  <a:srgbClr val="3C3C3B"/>
                </a:solidFill>
                <a:latin typeface="Arial"/>
                <a:ea typeface="+mn-ea"/>
                <a:cs typeface="Arial"/>
              </a:defRPr>
            </a:lvl1pPr>
            <a:lvl2pPr marL="609585" eaLnBrk="1" hangingPunct="1">
              <a:buFont typeface="Arial" panose="020B0604020202020204" pitchFamily="34" charset="0"/>
              <a:buChar char="•"/>
              <a:defRPr sz="1800">
                <a:solidFill>
                  <a:schemeClr val="tx2"/>
                </a:solidFill>
                <a:latin typeface="+mn-lt"/>
                <a:ea typeface="+mn-ea"/>
                <a:cs typeface="+mn-cs"/>
              </a:defRPr>
            </a:lvl2pPr>
            <a:lvl3pPr marL="1219170" eaLnBrk="1" hangingPunct="1">
              <a:buFont typeface="Arial" panose="020B0604020202020204" pitchFamily="34" charset="0"/>
              <a:buChar char="•"/>
              <a:defRPr sz="1800">
                <a:solidFill>
                  <a:schemeClr val="tx2"/>
                </a:solidFill>
                <a:latin typeface="+mn-lt"/>
                <a:ea typeface="+mn-ea"/>
                <a:cs typeface="+mn-cs"/>
              </a:defRPr>
            </a:lvl3pPr>
            <a:lvl4pPr marL="1828754" eaLnBrk="1" hangingPunct="1">
              <a:buFont typeface="Arial" panose="020B0604020202020204" pitchFamily="34" charset="0"/>
              <a:buChar char="•"/>
              <a:defRPr sz="1800">
                <a:solidFill>
                  <a:schemeClr val="tx2"/>
                </a:solidFill>
                <a:latin typeface="+mn-lt"/>
                <a:ea typeface="+mn-ea"/>
                <a:cs typeface="+mn-cs"/>
              </a:defRPr>
            </a:lvl4pPr>
            <a:lvl5pPr marL="2438339" eaLnBrk="1" hangingPunct="1">
              <a:buFont typeface="Arial" panose="020B0604020202020204" pitchFamily="34" charset="0"/>
              <a:buChar char="•"/>
              <a:defRPr sz="1600">
                <a:solidFill>
                  <a:schemeClr val="tx2"/>
                </a:solidFill>
                <a:latin typeface="+mn-lt"/>
                <a:ea typeface="+mn-ea"/>
                <a:cs typeface="+mn-cs"/>
              </a:defRPr>
            </a:lvl5pPr>
            <a:lvl6pPr marL="3047924" eaLnBrk="1" hangingPunct="1">
              <a:defRPr sz="1600">
                <a:latin typeface="+mn-lt"/>
                <a:ea typeface="+mn-ea"/>
                <a:cs typeface="+mn-cs"/>
              </a:defRPr>
            </a:lvl6pPr>
            <a:lvl7pPr marL="3657509" eaLnBrk="1" hangingPunct="1">
              <a:defRPr sz="1800">
                <a:latin typeface="+mn-lt"/>
                <a:ea typeface="+mn-ea"/>
                <a:cs typeface="+mn-cs"/>
              </a:defRPr>
            </a:lvl7pPr>
            <a:lvl8pPr marL="4267093" eaLnBrk="1" hangingPunct="1">
              <a:defRPr sz="1800">
                <a:latin typeface="+mn-lt"/>
                <a:ea typeface="+mn-ea"/>
                <a:cs typeface="+mn-cs"/>
              </a:defRPr>
            </a:lvl8pPr>
            <a:lvl9pPr marL="4876678" eaLnBrk="1" hangingPunct="1">
              <a:defRPr sz="1800">
                <a:latin typeface="+mn-lt"/>
                <a:ea typeface="+mn-ea"/>
                <a:cs typeface="+mn-cs"/>
              </a:defRPr>
            </a:lvl9pPr>
          </a:lstStyle>
          <a:p>
            <a:pPr marL="0" indent="0">
              <a:buFont typeface="Arial" panose="020B0604020202020204" pitchFamily="34" charset="0"/>
              <a:buNone/>
            </a:pPr>
            <a:r>
              <a:rPr lang="en-US" b="1" dirty="0">
                <a:solidFill>
                  <a:srgbClr val="EC542D"/>
                </a:solidFill>
              </a:rPr>
              <a:t>QC questions with domain context</a:t>
            </a:r>
          </a:p>
          <a:p>
            <a:pPr marL="0" indent="0">
              <a:buFont typeface="Arial" panose="020B0604020202020204" pitchFamily="34" charset="0"/>
              <a:buNone/>
            </a:pPr>
            <a:endParaRPr lang="en-AU" b="1" dirty="0">
              <a:solidFill>
                <a:srgbClr val="EC542D"/>
              </a:solidFill>
            </a:endParaRPr>
          </a:p>
          <a:p>
            <a:r>
              <a:rPr lang="en-AU" dirty="0">
                <a:solidFill>
                  <a:schemeClr val="tx1"/>
                </a:solidFill>
              </a:rPr>
              <a:t>Are there distinguishing features between trajectories?</a:t>
            </a:r>
          </a:p>
          <a:p>
            <a:pPr marL="0" indent="0">
              <a:buNone/>
            </a:pPr>
            <a:endParaRPr lang="en-AU" dirty="0">
              <a:solidFill>
                <a:schemeClr val="tx1"/>
              </a:solidFill>
            </a:endParaRPr>
          </a:p>
          <a:p>
            <a:r>
              <a:rPr lang="en-AU" dirty="0">
                <a:solidFill>
                  <a:schemeClr val="tx1"/>
                </a:solidFill>
              </a:rPr>
              <a:t>Do these orderings make sense given the cluster labels? Why?</a:t>
            </a:r>
          </a:p>
          <a:p>
            <a:endParaRPr lang="en-US" dirty="0"/>
          </a:p>
        </p:txBody>
      </p:sp>
    </p:spTree>
    <p:extLst>
      <p:ext uri="{BB962C8B-B14F-4D97-AF65-F5344CB8AC3E}">
        <p14:creationId xmlns:p14="http://schemas.microsoft.com/office/powerpoint/2010/main" val="28850222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6CF042-D231-BD4C-9572-E150470B70D6}"/>
              </a:ext>
            </a:extLst>
          </p:cNvPr>
          <p:cNvSpPr>
            <a:spLocks noGrp="1"/>
          </p:cNvSpPr>
          <p:nvPr>
            <p:ph sz="half" idx="1"/>
          </p:nvPr>
        </p:nvSpPr>
        <p:spPr>
          <a:xfrm>
            <a:off x="770467" y="1631374"/>
            <a:ext cx="5761568" cy="4535487"/>
          </a:xfrm>
        </p:spPr>
        <p:txBody>
          <a:bodyPr/>
          <a:lstStyle/>
          <a:p>
            <a:pPr marL="0" indent="0">
              <a:buNone/>
            </a:pPr>
            <a:r>
              <a:rPr lang="en-US" b="1" dirty="0">
                <a:solidFill>
                  <a:srgbClr val="EC542D"/>
                </a:solidFill>
              </a:rPr>
              <a:t>Bioinformatics questions</a:t>
            </a:r>
          </a:p>
          <a:p>
            <a:pPr marL="0" indent="0">
              <a:buNone/>
            </a:pPr>
            <a:endParaRPr lang="en-US" b="1" dirty="0">
              <a:solidFill>
                <a:srgbClr val="EC542D"/>
              </a:solidFill>
            </a:endParaRPr>
          </a:p>
          <a:p>
            <a:r>
              <a:rPr lang="en-AU" dirty="0">
                <a:solidFill>
                  <a:schemeClr val="tx1"/>
                </a:solidFill>
              </a:rPr>
              <a:t>How well do the </a:t>
            </a:r>
            <a:r>
              <a:rPr lang="en-AU" dirty="0" err="1">
                <a:solidFill>
                  <a:schemeClr val="tx1"/>
                </a:solidFill>
              </a:rPr>
              <a:t>pseudotime</a:t>
            </a:r>
            <a:r>
              <a:rPr lang="en-AU" dirty="0">
                <a:solidFill>
                  <a:schemeClr val="tx1"/>
                </a:solidFill>
              </a:rPr>
              <a:t> orderings correlate from different trajectory methods?</a:t>
            </a:r>
          </a:p>
        </p:txBody>
      </p:sp>
      <p:sp>
        <p:nvSpPr>
          <p:cNvPr id="10" name="Title 1">
            <a:extLst>
              <a:ext uri="{FF2B5EF4-FFF2-40B4-BE49-F238E27FC236}">
                <a16:creationId xmlns:a16="http://schemas.microsoft.com/office/drawing/2014/main" id="{371AA9B8-17BA-53A8-D666-089697914590}"/>
              </a:ext>
            </a:extLst>
          </p:cNvPr>
          <p:cNvSpPr>
            <a:spLocks noGrp="1"/>
          </p:cNvSpPr>
          <p:nvPr>
            <p:ph type="title"/>
          </p:nvPr>
        </p:nvSpPr>
        <p:spPr>
          <a:xfrm>
            <a:off x="770467" y="982131"/>
            <a:ext cx="10651067" cy="649242"/>
          </a:xfrm>
        </p:spPr>
        <p:txBody>
          <a:bodyPr>
            <a:noAutofit/>
          </a:bodyPr>
          <a:lstStyle/>
          <a:p>
            <a:r>
              <a:rPr lang="en-US" sz="3200" dirty="0"/>
              <a:t>After you build your trajectory:</a:t>
            </a:r>
          </a:p>
        </p:txBody>
      </p:sp>
      <p:sp>
        <p:nvSpPr>
          <p:cNvPr id="14" name="Content Placeholder 3">
            <a:extLst>
              <a:ext uri="{FF2B5EF4-FFF2-40B4-BE49-F238E27FC236}">
                <a16:creationId xmlns:a16="http://schemas.microsoft.com/office/drawing/2014/main" id="{5F08E226-AA8D-225E-0608-BA47BC680837}"/>
              </a:ext>
            </a:extLst>
          </p:cNvPr>
          <p:cNvSpPr txBox="1">
            <a:spLocks/>
          </p:cNvSpPr>
          <p:nvPr/>
        </p:nvSpPr>
        <p:spPr>
          <a:xfrm>
            <a:off x="6779696" y="1631373"/>
            <a:ext cx="4641837" cy="4535487"/>
          </a:xfrm>
          <a:prstGeom prst="rect">
            <a:avLst/>
          </a:prstGeom>
        </p:spPr>
        <p:txBody>
          <a:bodyPr wrap="square" lIns="0" tIns="0" rIns="0" bIns="0">
            <a:normAutofit/>
          </a:bodyPr>
          <a:lstStyle>
            <a:lvl1pPr marL="228594" indent="-228594" eaLnBrk="1" hangingPunct="1">
              <a:buClr>
                <a:schemeClr val="tx2"/>
              </a:buClr>
              <a:buFont typeface="Arial" panose="020B0604020202020204" pitchFamily="34" charset="0"/>
              <a:buChar char="•"/>
              <a:defRPr sz="2000" b="0" i="0">
                <a:solidFill>
                  <a:srgbClr val="3C3C3B"/>
                </a:solidFill>
                <a:latin typeface="Arial"/>
                <a:ea typeface="+mn-ea"/>
                <a:cs typeface="Arial"/>
              </a:defRPr>
            </a:lvl1pPr>
            <a:lvl2pPr marL="609585" eaLnBrk="1" hangingPunct="1">
              <a:buFont typeface="Arial" panose="020B0604020202020204" pitchFamily="34" charset="0"/>
              <a:buChar char="•"/>
              <a:defRPr sz="1800">
                <a:solidFill>
                  <a:schemeClr val="tx2"/>
                </a:solidFill>
                <a:latin typeface="+mn-lt"/>
                <a:ea typeface="+mn-ea"/>
                <a:cs typeface="+mn-cs"/>
              </a:defRPr>
            </a:lvl2pPr>
            <a:lvl3pPr marL="1219170" eaLnBrk="1" hangingPunct="1">
              <a:buFont typeface="Arial" panose="020B0604020202020204" pitchFamily="34" charset="0"/>
              <a:buChar char="•"/>
              <a:defRPr sz="1800">
                <a:solidFill>
                  <a:schemeClr val="tx2"/>
                </a:solidFill>
                <a:latin typeface="+mn-lt"/>
                <a:ea typeface="+mn-ea"/>
                <a:cs typeface="+mn-cs"/>
              </a:defRPr>
            </a:lvl3pPr>
            <a:lvl4pPr marL="1828754" eaLnBrk="1" hangingPunct="1">
              <a:buFont typeface="Arial" panose="020B0604020202020204" pitchFamily="34" charset="0"/>
              <a:buChar char="•"/>
              <a:defRPr sz="1800">
                <a:solidFill>
                  <a:schemeClr val="tx2"/>
                </a:solidFill>
                <a:latin typeface="+mn-lt"/>
                <a:ea typeface="+mn-ea"/>
                <a:cs typeface="+mn-cs"/>
              </a:defRPr>
            </a:lvl4pPr>
            <a:lvl5pPr marL="2438339" eaLnBrk="1" hangingPunct="1">
              <a:buFont typeface="Arial" panose="020B0604020202020204" pitchFamily="34" charset="0"/>
              <a:buChar char="•"/>
              <a:defRPr sz="1600">
                <a:solidFill>
                  <a:schemeClr val="tx2"/>
                </a:solidFill>
                <a:latin typeface="+mn-lt"/>
                <a:ea typeface="+mn-ea"/>
                <a:cs typeface="+mn-cs"/>
              </a:defRPr>
            </a:lvl5pPr>
            <a:lvl6pPr marL="3047924" eaLnBrk="1" hangingPunct="1">
              <a:defRPr sz="1600">
                <a:latin typeface="+mn-lt"/>
                <a:ea typeface="+mn-ea"/>
                <a:cs typeface="+mn-cs"/>
              </a:defRPr>
            </a:lvl6pPr>
            <a:lvl7pPr marL="3657509" eaLnBrk="1" hangingPunct="1">
              <a:defRPr sz="1800">
                <a:latin typeface="+mn-lt"/>
                <a:ea typeface="+mn-ea"/>
                <a:cs typeface="+mn-cs"/>
              </a:defRPr>
            </a:lvl7pPr>
            <a:lvl8pPr marL="4267093" eaLnBrk="1" hangingPunct="1">
              <a:defRPr sz="1800">
                <a:latin typeface="+mn-lt"/>
                <a:ea typeface="+mn-ea"/>
                <a:cs typeface="+mn-cs"/>
              </a:defRPr>
            </a:lvl8pPr>
            <a:lvl9pPr marL="4876678" eaLnBrk="1" hangingPunct="1">
              <a:defRPr sz="1800">
                <a:latin typeface="+mn-lt"/>
                <a:ea typeface="+mn-ea"/>
                <a:cs typeface="+mn-cs"/>
              </a:defRPr>
            </a:lvl9pPr>
          </a:lstStyle>
          <a:p>
            <a:pPr marL="0" indent="0">
              <a:buFont typeface="Arial" panose="020B0604020202020204" pitchFamily="34" charset="0"/>
              <a:buNone/>
            </a:pPr>
            <a:r>
              <a:rPr lang="en-US" b="1" dirty="0">
                <a:solidFill>
                  <a:srgbClr val="EC542D"/>
                </a:solidFill>
              </a:rPr>
              <a:t>QC questions with domain context</a:t>
            </a:r>
          </a:p>
          <a:p>
            <a:pPr marL="0" indent="0">
              <a:buFont typeface="Arial" panose="020B0604020202020204" pitchFamily="34" charset="0"/>
              <a:buNone/>
            </a:pPr>
            <a:endParaRPr lang="en-AU" b="1" dirty="0">
              <a:solidFill>
                <a:srgbClr val="EC542D"/>
              </a:solidFill>
            </a:endParaRPr>
          </a:p>
          <a:p>
            <a:r>
              <a:rPr lang="en-AU" dirty="0">
                <a:solidFill>
                  <a:schemeClr val="tx1"/>
                </a:solidFill>
              </a:rPr>
              <a:t>Are there distinguishing features between trajectories?</a:t>
            </a:r>
          </a:p>
          <a:p>
            <a:pPr marL="0" indent="0">
              <a:buNone/>
            </a:pPr>
            <a:endParaRPr lang="en-AU" dirty="0">
              <a:solidFill>
                <a:schemeClr val="tx1"/>
              </a:solidFill>
            </a:endParaRPr>
          </a:p>
          <a:p>
            <a:r>
              <a:rPr lang="en-AU" dirty="0">
                <a:solidFill>
                  <a:schemeClr val="tx1"/>
                </a:solidFill>
              </a:rPr>
              <a:t>Do these orderings make sense given the cluster labels? Why?</a:t>
            </a:r>
          </a:p>
          <a:p>
            <a:endParaRPr lang="en-US" dirty="0"/>
          </a:p>
        </p:txBody>
      </p:sp>
    </p:spTree>
    <p:extLst>
      <p:ext uri="{BB962C8B-B14F-4D97-AF65-F5344CB8AC3E}">
        <p14:creationId xmlns:p14="http://schemas.microsoft.com/office/powerpoint/2010/main" val="15693405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43D51AF-D1C4-5412-5706-B423A0359A0B}"/>
              </a:ext>
            </a:extLst>
          </p:cNvPr>
          <p:cNvSpPr>
            <a:spLocks noGrp="1"/>
          </p:cNvSpPr>
          <p:nvPr>
            <p:ph type="title"/>
          </p:nvPr>
        </p:nvSpPr>
        <p:spPr>
          <a:xfrm>
            <a:off x="770467" y="982131"/>
            <a:ext cx="10651067" cy="492443"/>
          </a:xfrm>
        </p:spPr>
        <p:txBody>
          <a:bodyPr/>
          <a:lstStyle/>
          <a:p>
            <a:r>
              <a:rPr lang="en-US" dirty="0"/>
              <a:t>Comparing slingshot and monocle3</a:t>
            </a:r>
          </a:p>
        </p:txBody>
      </p:sp>
      <p:pic>
        <p:nvPicPr>
          <p:cNvPr id="23554" name="Picture 2">
            <a:extLst>
              <a:ext uri="{FF2B5EF4-FFF2-40B4-BE49-F238E27FC236}">
                <a16:creationId xmlns:a16="http://schemas.microsoft.com/office/drawing/2014/main" id="{6AAB1487-1BB1-7204-0575-44F699790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25" y="1901537"/>
            <a:ext cx="5564065" cy="3974332"/>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5AA67116-6B67-5C7F-F684-6EBE4E8AF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7410" y="1901537"/>
            <a:ext cx="5564065" cy="397433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5B63B61-2796-46DB-B64A-9D181DE4D825}"/>
              </a:ext>
            </a:extLst>
          </p:cNvPr>
          <p:cNvSpPr txBox="1"/>
          <p:nvPr/>
        </p:nvSpPr>
        <p:spPr>
          <a:xfrm>
            <a:off x="2400299" y="5875869"/>
            <a:ext cx="1133644" cy="369332"/>
          </a:xfrm>
          <a:prstGeom prst="rect">
            <a:avLst/>
          </a:prstGeom>
          <a:noFill/>
        </p:spPr>
        <p:txBody>
          <a:bodyPr wrap="none" rtlCol="0">
            <a:spAutoFit/>
          </a:bodyPr>
          <a:lstStyle/>
          <a:p>
            <a:r>
              <a:rPr lang="en-US" dirty="0"/>
              <a:t>Slingshot</a:t>
            </a:r>
          </a:p>
        </p:txBody>
      </p:sp>
      <p:sp>
        <p:nvSpPr>
          <p:cNvPr id="13" name="TextBox 12">
            <a:extLst>
              <a:ext uri="{FF2B5EF4-FFF2-40B4-BE49-F238E27FC236}">
                <a16:creationId xmlns:a16="http://schemas.microsoft.com/office/drawing/2014/main" id="{A5062F82-DF76-1E76-F9DA-04B75003B2D6}"/>
              </a:ext>
            </a:extLst>
          </p:cNvPr>
          <p:cNvSpPr txBox="1"/>
          <p:nvPr/>
        </p:nvSpPr>
        <p:spPr>
          <a:xfrm>
            <a:off x="8354006" y="5875869"/>
            <a:ext cx="1184940" cy="369332"/>
          </a:xfrm>
          <a:prstGeom prst="rect">
            <a:avLst/>
          </a:prstGeom>
          <a:noFill/>
        </p:spPr>
        <p:txBody>
          <a:bodyPr wrap="none" rtlCol="0">
            <a:spAutoFit/>
          </a:bodyPr>
          <a:lstStyle/>
          <a:p>
            <a:r>
              <a:rPr lang="en-US" dirty="0"/>
              <a:t>Monocle3</a:t>
            </a:r>
          </a:p>
        </p:txBody>
      </p:sp>
    </p:spTree>
    <p:extLst>
      <p:ext uri="{BB962C8B-B14F-4D97-AF65-F5344CB8AC3E}">
        <p14:creationId xmlns:p14="http://schemas.microsoft.com/office/powerpoint/2010/main" val="10854314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7400-D0AD-53AD-0894-995CBC355CCC}"/>
              </a:ext>
            </a:extLst>
          </p:cNvPr>
          <p:cNvSpPr>
            <a:spLocks noGrp="1"/>
          </p:cNvSpPr>
          <p:nvPr>
            <p:ph type="title"/>
          </p:nvPr>
        </p:nvSpPr>
        <p:spPr>
          <a:xfrm>
            <a:off x="770467" y="982131"/>
            <a:ext cx="10651067" cy="492443"/>
          </a:xfrm>
        </p:spPr>
        <p:txBody>
          <a:bodyPr/>
          <a:lstStyle/>
          <a:p>
            <a:r>
              <a:rPr lang="en-US" dirty="0"/>
              <a:t>Scatter plot of the two trajectory inference methods</a:t>
            </a:r>
          </a:p>
        </p:txBody>
      </p:sp>
      <p:sp>
        <p:nvSpPr>
          <p:cNvPr id="3" name="Text Placeholder 2">
            <a:extLst>
              <a:ext uri="{FF2B5EF4-FFF2-40B4-BE49-F238E27FC236}">
                <a16:creationId xmlns:a16="http://schemas.microsoft.com/office/drawing/2014/main" id="{FE380616-50B7-FDA0-66C8-39E5B02C2200}"/>
              </a:ext>
            </a:extLst>
          </p:cNvPr>
          <p:cNvSpPr>
            <a:spLocks noGrp="1"/>
          </p:cNvSpPr>
          <p:nvPr>
            <p:ph type="body" idx="1"/>
          </p:nvPr>
        </p:nvSpPr>
        <p:spPr>
          <a:xfrm>
            <a:off x="770467" y="2300623"/>
            <a:ext cx="6191442" cy="3708400"/>
          </a:xfrm>
        </p:spPr>
        <p:txBody>
          <a:bodyPr/>
          <a:lstStyle/>
          <a:p>
            <a:pPr>
              <a:buFont typeface="Arial" panose="020B0604020202020204" pitchFamily="34" charset="0"/>
              <a:buChar char="•"/>
            </a:pPr>
            <a:r>
              <a:rPr lang="en-AU" sz="2200" dirty="0">
                <a:solidFill>
                  <a:schemeClr val="tx1"/>
                </a:solidFill>
              </a:rPr>
              <a:t>By generating a </a:t>
            </a:r>
            <a:r>
              <a:rPr lang="en-AU" sz="2200" b="1" dirty="0">
                <a:solidFill>
                  <a:schemeClr val="tx1"/>
                </a:solidFill>
              </a:rPr>
              <a:t>scatter plot</a:t>
            </a:r>
            <a:r>
              <a:rPr lang="en-AU" sz="2200" dirty="0">
                <a:solidFill>
                  <a:schemeClr val="tx1"/>
                </a:solidFill>
              </a:rPr>
              <a:t> of the correlation between the inferred </a:t>
            </a:r>
            <a:r>
              <a:rPr lang="en-AU" sz="2200" dirty="0" err="1">
                <a:solidFill>
                  <a:schemeClr val="tx1"/>
                </a:solidFill>
              </a:rPr>
              <a:t>pseudotime</a:t>
            </a:r>
            <a:r>
              <a:rPr lang="en-AU" sz="2200" dirty="0">
                <a:solidFill>
                  <a:schemeClr val="tx1"/>
                </a:solidFill>
              </a:rPr>
              <a:t> values from slingshot and monocle3, we can see that the trajectories from both methods are highly correlated with each other (0.97).</a:t>
            </a:r>
          </a:p>
          <a:p>
            <a:pPr>
              <a:buFont typeface="Arial" panose="020B0604020202020204" pitchFamily="34" charset="0"/>
              <a:buChar char="•"/>
            </a:pPr>
            <a:r>
              <a:rPr lang="en-AU" sz="2200" dirty="0">
                <a:solidFill>
                  <a:schemeClr val="tx1"/>
                </a:solidFill>
              </a:rPr>
              <a:t>We illustrate the results for Lineage 1</a:t>
            </a:r>
          </a:p>
          <a:p>
            <a:pPr marL="0" indent="0">
              <a:buNone/>
            </a:pPr>
            <a:endParaRPr lang="en-AU" sz="2200" dirty="0">
              <a:solidFill>
                <a:schemeClr val="tx1"/>
              </a:solidFill>
            </a:endParaRPr>
          </a:p>
          <a:p>
            <a:pPr>
              <a:buFont typeface="Arial" panose="020B0604020202020204" pitchFamily="34" charset="0"/>
              <a:buChar char="•"/>
            </a:pPr>
            <a:r>
              <a:rPr lang="en-AU" sz="2200" dirty="0">
                <a:solidFill>
                  <a:schemeClr val="tx1"/>
                </a:solidFill>
              </a:rPr>
              <a:t>What do they look like for the other lineage?</a:t>
            </a:r>
          </a:p>
          <a:p>
            <a:endParaRPr lang="en-US" dirty="0"/>
          </a:p>
        </p:txBody>
      </p:sp>
      <p:pic>
        <p:nvPicPr>
          <p:cNvPr id="24578" name="Picture 2">
            <a:extLst>
              <a:ext uri="{FF2B5EF4-FFF2-40B4-BE49-F238E27FC236}">
                <a16:creationId xmlns:a16="http://schemas.microsoft.com/office/drawing/2014/main" id="{E10C0978-C8E2-95FA-CD54-BAD92B4B2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96" t="13426" r="20142"/>
          <a:stretch/>
        </p:blipFill>
        <p:spPr bwMode="auto">
          <a:xfrm>
            <a:off x="7389862" y="2300623"/>
            <a:ext cx="4031671" cy="399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2979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1AA9B8-17BA-53A8-D666-089697914590}"/>
              </a:ext>
            </a:extLst>
          </p:cNvPr>
          <p:cNvSpPr>
            <a:spLocks noGrp="1"/>
          </p:cNvSpPr>
          <p:nvPr>
            <p:ph type="title"/>
          </p:nvPr>
        </p:nvSpPr>
        <p:spPr>
          <a:xfrm>
            <a:off x="770467" y="982131"/>
            <a:ext cx="10651067" cy="649242"/>
          </a:xfrm>
        </p:spPr>
        <p:txBody>
          <a:bodyPr>
            <a:noAutofit/>
          </a:bodyPr>
          <a:lstStyle/>
          <a:p>
            <a:r>
              <a:rPr lang="en-US" sz="3200" dirty="0"/>
              <a:t>After you build your trajectory:</a:t>
            </a:r>
          </a:p>
        </p:txBody>
      </p:sp>
      <p:sp>
        <p:nvSpPr>
          <p:cNvPr id="2" name="Content Placeholder 3">
            <a:extLst>
              <a:ext uri="{FF2B5EF4-FFF2-40B4-BE49-F238E27FC236}">
                <a16:creationId xmlns:a16="http://schemas.microsoft.com/office/drawing/2014/main" id="{6FF91882-EE45-9F83-9DC9-181E3A99488A}"/>
              </a:ext>
            </a:extLst>
          </p:cNvPr>
          <p:cNvSpPr txBox="1">
            <a:spLocks/>
          </p:cNvSpPr>
          <p:nvPr/>
        </p:nvSpPr>
        <p:spPr>
          <a:xfrm>
            <a:off x="6779696" y="1631373"/>
            <a:ext cx="4641837" cy="4535487"/>
          </a:xfrm>
          <a:prstGeom prst="rect">
            <a:avLst/>
          </a:prstGeom>
        </p:spPr>
        <p:txBody>
          <a:bodyPr wrap="square" lIns="0" tIns="0" rIns="0" bIns="0">
            <a:normAutofit/>
          </a:bodyPr>
          <a:lstStyle>
            <a:lvl1pPr marL="228594" indent="-228594" eaLnBrk="1" hangingPunct="1">
              <a:buClr>
                <a:schemeClr val="tx2"/>
              </a:buClr>
              <a:buFont typeface="Arial" panose="020B0604020202020204" pitchFamily="34" charset="0"/>
              <a:buChar char="•"/>
              <a:defRPr sz="2000" b="0" i="0">
                <a:solidFill>
                  <a:srgbClr val="3C3C3B"/>
                </a:solidFill>
                <a:latin typeface="Arial"/>
                <a:ea typeface="+mn-ea"/>
                <a:cs typeface="Arial"/>
              </a:defRPr>
            </a:lvl1pPr>
            <a:lvl2pPr marL="609585" eaLnBrk="1" hangingPunct="1">
              <a:buFont typeface="Arial" panose="020B0604020202020204" pitchFamily="34" charset="0"/>
              <a:buChar char="•"/>
              <a:defRPr sz="1800">
                <a:solidFill>
                  <a:schemeClr val="tx2"/>
                </a:solidFill>
                <a:latin typeface="+mn-lt"/>
                <a:ea typeface="+mn-ea"/>
                <a:cs typeface="+mn-cs"/>
              </a:defRPr>
            </a:lvl2pPr>
            <a:lvl3pPr marL="1219170" eaLnBrk="1" hangingPunct="1">
              <a:buFont typeface="Arial" panose="020B0604020202020204" pitchFamily="34" charset="0"/>
              <a:buChar char="•"/>
              <a:defRPr sz="1800">
                <a:solidFill>
                  <a:schemeClr val="tx2"/>
                </a:solidFill>
                <a:latin typeface="+mn-lt"/>
                <a:ea typeface="+mn-ea"/>
                <a:cs typeface="+mn-cs"/>
              </a:defRPr>
            </a:lvl3pPr>
            <a:lvl4pPr marL="1828754" eaLnBrk="1" hangingPunct="1">
              <a:buFont typeface="Arial" panose="020B0604020202020204" pitchFamily="34" charset="0"/>
              <a:buChar char="•"/>
              <a:defRPr sz="1800">
                <a:solidFill>
                  <a:schemeClr val="tx2"/>
                </a:solidFill>
                <a:latin typeface="+mn-lt"/>
                <a:ea typeface="+mn-ea"/>
                <a:cs typeface="+mn-cs"/>
              </a:defRPr>
            </a:lvl4pPr>
            <a:lvl5pPr marL="2438339" eaLnBrk="1" hangingPunct="1">
              <a:buFont typeface="Arial" panose="020B0604020202020204" pitchFamily="34" charset="0"/>
              <a:buChar char="•"/>
              <a:defRPr sz="1600">
                <a:solidFill>
                  <a:schemeClr val="tx2"/>
                </a:solidFill>
                <a:latin typeface="+mn-lt"/>
                <a:ea typeface="+mn-ea"/>
                <a:cs typeface="+mn-cs"/>
              </a:defRPr>
            </a:lvl5pPr>
            <a:lvl6pPr marL="3047924" eaLnBrk="1" hangingPunct="1">
              <a:defRPr sz="1600">
                <a:latin typeface="+mn-lt"/>
                <a:ea typeface="+mn-ea"/>
                <a:cs typeface="+mn-cs"/>
              </a:defRPr>
            </a:lvl6pPr>
            <a:lvl7pPr marL="3657509" eaLnBrk="1" hangingPunct="1">
              <a:defRPr sz="1800">
                <a:latin typeface="+mn-lt"/>
                <a:ea typeface="+mn-ea"/>
                <a:cs typeface="+mn-cs"/>
              </a:defRPr>
            </a:lvl7pPr>
            <a:lvl8pPr marL="4267093" eaLnBrk="1" hangingPunct="1">
              <a:defRPr sz="1800">
                <a:latin typeface="+mn-lt"/>
                <a:ea typeface="+mn-ea"/>
                <a:cs typeface="+mn-cs"/>
              </a:defRPr>
            </a:lvl8pPr>
            <a:lvl9pPr marL="4876678" eaLnBrk="1" hangingPunct="1">
              <a:defRPr sz="1800">
                <a:latin typeface="+mn-lt"/>
                <a:ea typeface="+mn-ea"/>
                <a:cs typeface="+mn-cs"/>
              </a:defRPr>
            </a:lvl9pPr>
          </a:lstStyle>
          <a:p>
            <a:pPr marL="0" indent="0">
              <a:buFont typeface="Arial" panose="020B0604020202020204" pitchFamily="34" charset="0"/>
              <a:buNone/>
            </a:pPr>
            <a:r>
              <a:rPr lang="en-US" b="1" dirty="0">
                <a:solidFill>
                  <a:srgbClr val="EC542D"/>
                </a:solidFill>
              </a:rPr>
              <a:t>QC questions with domain context</a:t>
            </a:r>
          </a:p>
          <a:p>
            <a:pPr marL="0" indent="0">
              <a:buFont typeface="Arial" panose="020B0604020202020204" pitchFamily="34" charset="0"/>
              <a:buNone/>
            </a:pPr>
            <a:endParaRPr lang="en-AU" b="1" dirty="0">
              <a:solidFill>
                <a:srgbClr val="EC542D"/>
              </a:solidFill>
            </a:endParaRPr>
          </a:p>
          <a:p>
            <a:r>
              <a:rPr lang="en-AU" dirty="0">
                <a:solidFill>
                  <a:schemeClr val="tx1"/>
                </a:solidFill>
              </a:rPr>
              <a:t>Are there distinguishing features between trajectories?</a:t>
            </a:r>
          </a:p>
          <a:p>
            <a:pPr marL="0" indent="0">
              <a:buNone/>
            </a:pPr>
            <a:endParaRPr lang="en-AU" dirty="0">
              <a:solidFill>
                <a:schemeClr val="tx1"/>
              </a:solidFill>
            </a:endParaRPr>
          </a:p>
          <a:p>
            <a:r>
              <a:rPr lang="en-AU" dirty="0">
                <a:solidFill>
                  <a:schemeClr val="tx1"/>
                </a:solidFill>
              </a:rPr>
              <a:t>Do these orderings make sense given the cluster labels? Why?</a:t>
            </a:r>
          </a:p>
          <a:p>
            <a:endParaRPr lang="en-US" dirty="0"/>
          </a:p>
        </p:txBody>
      </p:sp>
      <p:sp>
        <p:nvSpPr>
          <p:cNvPr id="6" name="Content Placeholder 2">
            <a:extLst>
              <a:ext uri="{FF2B5EF4-FFF2-40B4-BE49-F238E27FC236}">
                <a16:creationId xmlns:a16="http://schemas.microsoft.com/office/drawing/2014/main" id="{073C67C6-8BCC-A82E-AD07-E6430E234F2E}"/>
              </a:ext>
            </a:extLst>
          </p:cNvPr>
          <p:cNvSpPr txBox="1">
            <a:spLocks/>
          </p:cNvSpPr>
          <p:nvPr/>
        </p:nvSpPr>
        <p:spPr>
          <a:xfrm>
            <a:off x="770467" y="1631374"/>
            <a:ext cx="5761568" cy="4535487"/>
          </a:xfrm>
          <a:prstGeom prst="rect">
            <a:avLst/>
          </a:prstGeom>
        </p:spPr>
        <p:txBody>
          <a:bodyPr wrap="square" lIns="0" tIns="0" rIns="0" bIns="0">
            <a:normAutofit/>
          </a:bodyPr>
          <a:lstStyle>
            <a:lvl1pPr marL="228594" indent="-228594" eaLnBrk="1" hangingPunct="1">
              <a:buClr>
                <a:schemeClr val="tx2"/>
              </a:buClr>
              <a:buFont typeface="Arial" panose="020B0604020202020204" pitchFamily="34" charset="0"/>
              <a:buChar char="•"/>
              <a:defRPr sz="2000" b="0" i="0">
                <a:solidFill>
                  <a:srgbClr val="3C3C3B"/>
                </a:solidFill>
                <a:latin typeface="Arial"/>
                <a:ea typeface="+mn-ea"/>
                <a:cs typeface="Arial"/>
              </a:defRPr>
            </a:lvl1pPr>
            <a:lvl2pPr marL="609585" eaLnBrk="1" hangingPunct="1">
              <a:buFont typeface="Arial" panose="020B0604020202020204" pitchFamily="34" charset="0"/>
              <a:buChar char="•"/>
              <a:defRPr sz="1800">
                <a:solidFill>
                  <a:schemeClr val="tx2"/>
                </a:solidFill>
                <a:latin typeface="+mn-lt"/>
                <a:ea typeface="+mn-ea"/>
                <a:cs typeface="+mn-cs"/>
              </a:defRPr>
            </a:lvl2pPr>
            <a:lvl3pPr marL="1219170" eaLnBrk="1" hangingPunct="1">
              <a:buFont typeface="Arial" panose="020B0604020202020204" pitchFamily="34" charset="0"/>
              <a:buChar char="•"/>
              <a:defRPr sz="1800">
                <a:solidFill>
                  <a:schemeClr val="tx2"/>
                </a:solidFill>
                <a:latin typeface="+mn-lt"/>
                <a:ea typeface="+mn-ea"/>
                <a:cs typeface="+mn-cs"/>
              </a:defRPr>
            </a:lvl3pPr>
            <a:lvl4pPr marL="1828754" eaLnBrk="1" hangingPunct="1">
              <a:buFont typeface="Arial" panose="020B0604020202020204" pitchFamily="34" charset="0"/>
              <a:buChar char="•"/>
              <a:defRPr sz="1800">
                <a:solidFill>
                  <a:schemeClr val="tx2"/>
                </a:solidFill>
                <a:latin typeface="+mn-lt"/>
                <a:ea typeface="+mn-ea"/>
                <a:cs typeface="+mn-cs"/>
              </a:defRPr>
            </a:lvl4pPr>
            <a:lvl5pPr marL="2438339" eaLnBrk="1" hangingPunct="1">
              <a:buFont typeface="Arial" panose="020B0604020202020204" pitchFamily="34" charset="0"/>
              <a:buChar char="•"/>
              <a:defRPr sz="1600">
                <a:solidFill>
                  <a:schemeClr val="tx2"/>
                </a:solidFill>
                <a:latin typeface="+mn-lt"/>
                <a:ea typeface="+mn-ea"/>
                <a:cs typeface="+mn-cs"/>
              </a:defRPr>
            </a:lvl5pPr>
            <a:lvl6pPr marL="3047924" eaLnBrk="1" hangingPunct="1">
              <a:defRPr sz="1600">
                <a:latin typeface="+mn-lt"/>
                <a:ea typeface="+mn-ea"/>
                <a:cs typeface="+mn-cs"/>
              </a:defRPr>
            </a:lvl6pPr>
            <a:lvl7pPr marL="3657509" eaLnBrk="1" hangingPunct="1">
              <a:defRPr sz="1800">
                <a:latin typeface="+mn-lt"/>
                <a:ea typeface="+mn-ea"/>
                <a:cs typeface="+mn-cs"/>
              </a:defRPr>
            </a:lvl7pPr>
            <a:lvl8pPr marL="4267093" eaLnBrk="1" hangingPunct="1">
              <a:defRPr sz="1800">
                <a:latin typeface="+mn-lt"/>
                <a:ea typeface="+mn-ea"/>
                <a:cs typeface="+mn-cs"/>
              </a:defRPr>
            </a:lvl8pPr>
            <a:lvl9pPr marL="4876678" eaLnBrk="1" hangingPunct="1">
              <a:defRPr sz="1800">
                <a:latin typeface="+mn-lt"/>
                <a:ea typeface="+mn-ea"/>
                <a:cs typeface="+mn-cs"/>
              </a:defRPr>
            </a:lvl9pPr>
          </a:lstStyle>
          <a:p>
            <a:pPr marL="0" indent="0">
              <a:buFont typeface="Arial" panose="020B0604020202020204" pitchFamily="34" charset="0"/>
              <a:buNone/>
            </a:pPr>
            <a:r>
              <a:rPr lang="en-US" b="1" dirty="0">
                <a:solidFill>
                  <a:srgbClr val="EC542D"/>
                </a:solidFill>
              </a:rPr>
              <a:t>Bioinformatics questions</a:t>
            </a:r>
          </a:p>
          <a:p>
            <a:pPr marL="0" indent="0">
              <a:buFont typeface="Arial" panose="020B0604020202020204" pitchFamily="34" charset="0"/>
              <a:buNone/>
            </a:pPr>
            <a:endParaRPr lang="en-US" b="1" dirty="0">
              <a:solidFill>
                <a:srgbClr val="EC542D"/>
              </a:solidFill>
            </a:endParaRPr>
          </a:p>
          <a:p>
            <a:r>
              <a:rPr lang="en-AU" dirty="0">
                <a:solidFill>
                  <a:schemeClr val="tx1"/>
                </a:solidFill>
              </a:rPr>
              <a:t>How well do the </a:t>
            </a:r>
            <a:r>
              <a:rPr lang="en-AU" dirty="0" err="1">
                <a:solidFill>
                  <a:schemeClr val="tx1"/>
                </a:solidFill>
              </a:rPr>
              <a:t>pseudotime</a:t>
            </a:r>
            <a:r>
              <a:rPr lang="en-AU" dirty="0">
                <a:solidFill>
                  <a:schemeClr val="tx1"/>
                </a:solidFill>
              </a:rPr>
              <a:t> orderings correlate from different trajectory methods?</a:t>
            </a:r>
          </a:p>
          <a:p>
            <a:endParaRPr lang="en-AU" dirty="0">
              <a:solidFill>
                <a:schemeClr val="tx1"/>
              </a:solidFill>
            </a:endParaRPr>
          </a:p>
          <a:p>
            <a:r>
              <a:rPr lang="en-AU" dirty="0">
                <a:solidFill>
                  <a:schemeClr val="tx1"/>
                </a:solidFill>
              </a:rPr>
              <a:t>How does the choice of dimensionality reduction affect the trajectory inference?</a:t>
            </a:r>
          </a:p>
          <a:p>
            <a:pPr marL="0" indent="0">
              <a:buNone/>
            </a:pPr>
            <a:endParaRPr lang="en-AU" dirty="0">
              <a:solidFill>
                <a:schemeClr val="tx1"/>
              </a:solidFill>
            </a:endParaRPr>
          </a:p>
          <a:p>
            <a:r>
              <a:rPr lang="en-AU" dirty="0">
                <a:solidFill>
                  <a:schemeClr val="tx1"/>
                </a:solidFill>
              </a:rPr>
              <a:t>Would performing dimensionality reduction with a different set/number of selected features impact the trajectory results?</a:t>
            </a:r>
          </a:p>
          <a:p>
            <a:pPr marL="0" indent="0">
              <a:buNone/>
            </a:pPr>
            <a:endParaRPr lang="en-AU" dirty="0">
              <a:solidFill>
                <a:schemeClr val="tx1"/>
              </a:solidFill>
            </a:endParaRPr>
          </a:p>
          <a:p>
            <a:r>
              <a:rPr lang="en-AU" dirty="0">
                <a:solidFill>
                  <a:schemeClr val="tx1"/>
                </a:solidFill>
              </a:rPr>
              <a:t>Can we use order cells in monocle3 if we do not know what the root cell type is?</a:t>
            </a:r>
          </a:p>
        </p:txBody>
      </p:sp>
    </p:spTree>
    <p:extLst>
      <p:ext uri="{BB962C8B-B14F-4D97-AF65-F5344CB8AC3E}">
        <p14:creationId xmlns:p14="http://schemas.microsoft.com/office/powerpoint/2010/main" val="32739185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ant To Learn Coding? Check Out These Resources Recommended By Tech Experts">
            <a:extLst>
              <a:ext uri="{FF2B5EF4-FFF2-40B4-BE49-F238E27FC236}">
                <a16:creationId xmlns:a16="http://schemas.microsoft.com/office/drawing/2014/main" id="{DFDF9751-4B4B-F1A3-C072-81693A404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8D2D53-989F-97EF-7FF8-841300139694}"/>
              </a:ext>
            </a:extLst>
          </p:cNvPr>
          <p:cNvSpPr>
            <a:spLocks noGrp="1"/>
          </p:cNvSpPr>
          <p:nvPr>
            <p:ph type="title"/>
          </p:nvPr>
        </p:nvSpPr>
        <p:spPr>
          <a:xfrm>
            <a:off x="1229139" y="3182778"/>
            <a:ext cx="2985052" cy="492443"/>
          </a:xfrm>
        </p:spPr>
        <p:txBody>
          <a:bodyPr/>
          <a:lstStyle/>
          <a:p>
            <a:r>
              <a:rPr lang="en-US" dirty="0">
                <a:latin typeface="Arial" panose="020B0604020202020204" pitchFamily="34" charset="0"/>
                <a:ea typeface="Inter Variable Text" panose="02000503000000020004" pitchFamily="2" charset="0"/>
                <a:cs typeface="Arial" panose="020B0604020202020204" pitchFamily="34" charset="0"/>
              </a:rPr>
              <a:t>[Coding break]</a:t>
            </a:r>
          </a:p>
        </p:txBody>
      </p:sp>
    </p:spTree>
    <p:extLst>
      <p:ext uri="{BB962C8B-B14F-4D97-AF65-F5344CB8AC3E}">
        <p14:creationId xmlns:p14="http://schemas.microsoft.com/office/powerpoint/2010/main" val="2844411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D2D53-989F-97EF-7FF8-841300139694}"/>
              </a:ext>
            </a:extLst>
          </p:cNvPr>
          <p:cNvSpPr>
            <a:spLocks noGrp="1"/>
          </p:cNvSpPr>
          <p:nvPr>
            <p:ph type="title"/>
          </p:nvPr>
        </p:nvSpPr>
        <p:spPr>
          <a:xfrm>
            <a:off x="762000" y="1038700"/>
            <a:ext cx="4074584" cy="984885"/>
          </a:xfrm>
        </p:spPr>
        <p:txBody>
          <a:bodyPr/>
          <a:lstStyle/>
          <a:p>
            <a:r>
              <a:rPr lang="en-US" dirty="0">
                <a:latin typeface="Arial" panose="020B0604020202020204" pitchFamily="34" charset="0"/>
                <a:ea typeface="Inter Variable Text" panose="02000503000000020004" pitchFamily="2" charset="0"/>
                <a:cs typeface="Arial" panose="020B0604020202020204" pitchFamily="34" charset="0"/>
              </a:rPr>
              <a:t>[15 minutes break]</a:t>
            </a:r>
            <a:br>
              <a:rPr lang="en-US" dirty="0">
                <a:latin typeface="Arial" panose="020B0604020202020204" pitchFamily="34" charset="0"/>
                <a:ea typeface="Inter Variable Text" panose="02000503000000020004" pitchFamily="2" charset="0"/>
                <a:cs typeface="Arial" panose="020B0604020202020204" pitchFamily="34" charset="0"/>
              </a:rPr>
            </a:br>
            <a:r>
              <a:rPr lang="en-US" dirty="0">
                <a:latin typeface="Arial" panose="020B0604020202020204" pitchFamily="34" charset="0"/>
                <a:ea typeface="Inter Variable Text" panose="02000503000000020004" pitchFamily="2" charset="0"/>
                <a:cs typeface="Arial" panose="020B0604020202020204" pitchFamily="34" charset="0"/>
              </a:rPr>
              <a:t>14:30 – 14:45</a:t>
            </a:r>
          </a:p>
        </p:txBody>
      </p:sp>
    </p:spTree>
    <p:extLst>
      <p:ext uri="{BB962C8B-B14F-4D97-AF65-F5344CB8AC3E}">
        <p14:creationId xmlns:p14="http://schemas.microsoft.com/office/powerpoint/2010/main" val="7315581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C43C-379F-2C6D-1B2D-53AE86C92ED3}"/>
              </a:ext>
            </a:extLst>
          </p:cNvPr>
          <p:cNvSpPr>
            <a:spLocks noGrp="1"/>
          </p:cNvSpPr>
          <p:nvPr>
            <p:ph type="title"/>
          </p:nvPr>
        </p:nvSpPr>
        <p:spPr/>
        <p:txBody>
          <a:bodyPr/>
          <a:lstStyle/>
          <a:p>
            <a:r>
              <a:rPr lang="en-US" dirty="0"/>
              <a:t>Schedule</a:t>
            </a:r>
          </a:p>
        </p:txBody>
      </p:sp>
      <p:graphicFrame>
        <p:nvGraphicFramePr>
          <p:cNvPr id="4" name="Content Placeholder 2">
            <a:extLst>
              <a:ext uri="{FF2B5EF4-FFF2-40B4-BE49-F238E27FC236}">
                <a16:creationId xmlns:a16="http://schemas.microsoft.com/office/drawing/2014/main" id="{CD0A054C-EA38-9B3D-0AE3-D01677161A27}"/>
              </a:ext>
            </a:extLst>
          </p:cNvPr>
          <p:cNvGraphicFramePr>
            <a:graphicFrameLocks noGrp="1"/>
          </p:cNvGraphicFramePr>
          <p:nvPr>
            <p:ph sz="half" idx="2"/>
          </p:nvPr>
        </p:nvGraphicFramePr>
        <p:xfrm>
          <a:off x="770467" y="1541190"/>
          <a:ext cx="10866750" cy="4624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1232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E25A5B-BBC4-77C8-C75F-F2718B85713D}"/>
              </a:ext>
            </a:extLst>
          </p:cNvPr>
          <p:cNvSpPr>
            <a:spLocks noGrp="1"/>
          </p:cNvSpPr>
          <p:nvPr>
            <p:ph type="body" sz="quarter" idx="17"/>
          </p:nvPr>
        </p:nvSpPr>
        <p:spPr/>
        <p:txBody>
          <a:bodyPr/>
          <a:lstStyle/>
          <a:p>
            <a:r>
              <a:rPr lang="en-GB" dirty="0"/>
              <a:t>Session 5: 15:15 </a:t>
            </a:r>
            <a:r>
              <a:rPr lang="en-US" dirty="0"/>
              <a:t>–</a:t>
            </a:r>
            <a:r>
              <a:rPr lang="en-GB" dirty="0"/>
              <a:t> 16:15</a:t>
            </a:r>
          </a:p>
          <a:p>
            <a:endParaRPr lang="en-US" dirty="0"/>
          </a:p>
        </p:txBody>
      </p:sp>
      <p:sp>
        <p:nvSpPr>
          <p:cNvPr id="3" name="Text Placeholder 2">
            <a:extLst>
              <a:ext uri="{FF2B5EF4-FFF2-40B4-BE49-F238E27FC236}">
                <a16:creationId xmlns:a16="http://schemas.microsoft.com/office/drawing/2014/main" id="{C2A7C638-AF0F-D785-35D4-AC5C842499CD}"/>
              </a:ext>
            </a:extLst>
          </p:cNvPr>
          <p:cNvSpPr>
            <a:spLocks noGrp="1"/>
          </p:cNvSpPr>
          <p:nvPr>
            <p:ph type="body" sz="quarter" idx="12"/>
          </p:nvPr>
        </p:nvSpPr>
        <p:spPr/>
        <p:txBody>
          <a:bodyPr/>
          <a:lstStyle/>
          <a:p>
            <a:r>
              <a:rPr lang="en-GB" dirty="0"/>
              <a:t>Characterisation of the trajectory</a:t>
            </a:r>
            <a:endParaRPr lang="en-US" dirty="0"/>
          </a:p>
        </p:txBody>
      </p:sp>
    </p:spTree>
    <p:extLst>
      <p:ext uri="{BB962C8B-B14F-4D97-AF65-F5344CB8AC3E}">
        <p14:creationId xmlns:p14="http://schemas.microsoft.com/office/powerpoint/2010/main" val="35711294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C97200-B4A0-03F3-DDEB-1A6ACB04E15B}"/>
              </a:ext>
            </a:extLst>
          </p:cNvPr>
          <p:cNvSpPr>
            <a:spLocks noGrp="1"/>
          </p:cNvSpPr>
          <p:nvPr>
            <p:ph type="title"/>
          </p:nvPr>
        </p:nvSpPr>
        <p:spPr>
          <a:xfrm>
            <a:off x="770467" y="982131"/>
            <a:ext cx="10651067" cy="984885"/>
          </a:xfrm>
        </p:spPr>
        <p:txBody>
          <a:bodyPr/>
          <a:lstStyle/>
          <a:p>
            <a:r>
              <a:rPr lang="en-AU" i="1" dirty="0"/>
              <a:t>Within a lineage</a:t>
            </a:r>
            <a:r>
              <a:rPr lang="en-AU" dirty="0"/>
              <a:t>, which genes are differentially expressed across a </a:t>
            </a:r>
            <a:r>
              <a:rPr lang="en-AU" dirty="0" err="1"/>
              <a:t>pseudotime</a:t>
            </a:r>
            <a:r>
              <a:rPr lang="en-AU" dirty="0"/>
              <a:t>?</a:t>
            </a:r>
            <a:endParaRPr lang="en-US" dirty="0"/>
          </a:p>
        </p:txBody>
      </p:sp>
      <p:sp>
        <p:nvSpPr>
          <p:cNvPr id="10" name="TextBox 9">
            <a:extLst>
              <a:ext uri="{FF2B5EF4-FFF2-40B4-BE49-F238E27FC236}">
                <a16:creationId xmlns:a16="http://schemas.microsoft.com/office/drawing/2014/main" id="{2E51630E-2088-D0BC-B5E7-6655014611A0}"/>
              </a:ext>
            </a:extLst>
          </p:cNvPr>
          <p:cNvSpPr txBox="1"/>
          <p:nvPr/>
        </p:nvSpPr>
        <p:spPr>
          <a:xfrm>
            <a:off x="670213" y="2104889"/>
            <a:ext cx="10947164" cy="1446550"/>
          </a:xfrm>
          <a:prstGeom prst="rect">
            <a:avLst/>
          </a:prstGeom>
          <a:noFill/>
        </p:spPr>
        <p:txBody>
          <a:bodyPr wrap="square">
            <a:spAutoFit/>
          </a:bodyPr>
          <a:lstStyle/>
          <a:p>
            <a:pPr marL="285750" lvl="1" indent="-285750">
              <a:buFont typeface="Arial" panose="020B0604020202020204" pitchFamily="34" charset="0"/>
              <a:buChar char="•"/>
            </a:pPr>
            <a:r>
              <a:rPr lang="en-AU" sz="2200" dirty="0">
                <a:latin typeface="Arial" panose="020B0604020202020204" pitchFamily="34" charset="0"/>
                <a:cs typeface="Arial" panose="020B0604020202020204" pitchFamily="34" charset="0"/>
              </a:rPr>
              <a:t>Models gene expression as it changes over </a:t>
            </a:r>
            <a:r>
              <a:rPr lang="en-AU" sz="2200" dirty="0" err="1">
                <a:latin typeface="Arial" panose="020B0604020202020204" pitchFamily="34" charset="0"/>
                <a:cs typeface="Arial" panose="020B0604020202020204" pitchFamily="34" charset="0"/>
              </a:rPr>
              <a:t>pseudotime</a:t>
            </a:r>
            <a:r>
              <a:rPr lang="en-AU" sz="2200" dirty="0">
                <a:latin typeface="Arial" panose="020B0604020202020204" pitchFamily="34" charset="0"/>
                <a:cs typeface="Arial" panose="020B0604020202020204" pitchFamily="34" charset="0"/>
              </a:rPr>
              <a:t> using a Negative Binomial GAM (NB-GAM)</a:t>
            </a:r>
          </a:p>
          <a:p>
            <a:pPr marL="285750" lvl="1" indent="-285750">
              <a:buFont typeface="Arial" panose="020B0604020202020204" pitchFamily="34" charset="0"/>
              <a:buChar char="•"/>
            </a:pPr>
            <a:r>
              <a:rPr lang="en-AU" sz="2200" dirty="0">
                <a:latin typeface="Arial" panose="020B0604020202020204" pitchFamily="34" charset="0"/>
                <a:cs typeface="Arial" panose="020B0604020202020204" pitchFamily="34" charset="0"/>
              </a:rPr>
              <a:t>Use the ‘Association Test’ to find genes whose expression changes associated with </a:t>
            </a:r>
            <a:r>
              <a:rPr lang="en-AU" sz="2200" dirty="0" err="1">
                <a:latin typeface="Arial" panose="020B0604020202020204" pitchFamily="34" charset="0"/>
                <a:cs typeface="Arial" panose="020B0604020202020204" pitchFamily="34" charset="0"/>
              </a:rPr>
              <a:t>pseudotime</a:t>
            </a:r>
            <a:endParaRPr lang="en-AU" sz="2200" dirty="0">
              <a:latin typeface="Arial" panose="020B0604020202020204" pitchFamily="34" charset="0"/>
              <a:cs typeface="Arial" panose="020B0604020202020204" pitchFamily="34" charset="0"/>
            </a:endParaRPr>
          </a:p>
        </p:txBody>
      </p:sp>
      <p:pic>
        <p:nvPicPr>
          <p:cNvPr id="11" name="Picture 10" descr="Graphical user interface&#10;&#10;Description automatically generated">
            <a:extLst>
              <a:ext uri="{FF2B5EF4-FFF2-40B4-BE49-F238E27FC236}">
                <a16:creationId xmlns:a16="http://schemas.microsoft.com/office/drawing/2014/main" id="{FE6B7A6D-346E-3C42-17D0-590649CAACDF}"/>
              </a:ext>
            </a:extLst>
          </p:cNvPr>
          <p:cNvPicPr>
            <a:picLocks noChangeAspect="1"/>
          </p:cNvPicPr>
          <p:nvPr/>
        </p:nvPicPr>
        <p:blipFill>
          <a:blip r:embed="rId3"/>
          <a:stretch>
            <a:fillRect/>
          </a:stretch>
        </p:blipFill>
        <p:spPr>
          <a:xfrm>
            <a:off x="356680" y="3505516"/>
            <a:ext cx="6550032" cy="2774267"/>
          </a:xfrm>
          <a:prstGeom prst="rect">
            <a:avLst/>
          </a:prstGeom>
        </p:spPr>
      </p:pic>
      <p:sp>
        <p:nvSpPr>
          <p:cNvPr id="16" name="TextBox 15">
            <a:extLst>
              <a:ext uri="{FF2B5EF4-FFF2-40B4-BE49-F238E27FC236}">
                <a16:creationId xmlns:a16="http://schemas.microsoft.com/office/drawing/2014/main" id="{52A6C5BC-6B3A-C87B-3E9E-32BC0F2403AA}"/>
              </a:ext>
            </a:extLst>
          </p:cNvPr>
          <p:cNvSpPr txBox="1"/>
          <p:nvPr/>
        </p:nvSpPr>
        <p:spPr>
          <a:xfrm>
            <a:off x="7392480" y="6256869"/>
            <a:ext cx="4669129" cy="400110"/>
          </a:xfrm>
          <a:prstGeom prst="rect">
            <a:avLst/>
          </a:prstGeom>
          <a:noFill/>
        </p:spPr>
        <p:txBody>
          <a:bodyPr wrap="square">
            <a:spAutoFit/>
          </a:bodyPr>
          <a:lstStyle/>
          <a:p>
            <a:r>
              <a:rPr lang="en-AU" sz="2000" i="1" dirty="0" err="1">
                <a:latin typeface="Arial" panose="020B0604020202020204" pitchFamily="34" charset="0"/>
                <a:cs typeface="Arial" panose="020B0604020202020204" pitchFamily="34" charset="0"/>
              </a:rPr>
              <a:t>TradeSeq</a:t>
            </a:r>
            <a:r>
              <a:rPr lang="en-AU" sz="2000" i="1" dirty="0">
                <a:latin typeface="Arial" panose="020B0604020202020204" pitchFamily="34" charset="0"/>
                <a:cs typeface="Arial" panose="020B0604020202020204" pitchFamily="34" charset="0"/>
              </a:rPr>
              <a:t>, </a:t>
            </a:r>
            <a:r>
              <a:rPr lang="en-AU" sz="2000" dirty="0">
                <a:latin typeface="Arial" panose="020B0604020202020204" pitchFamily="34" charset="0"/>
                <a:cs typeface="Arial" panose="020B0604020202020204" pitchFamily="34" charset="0"/>
              </a:rPr>
              <a:t>Van den Berge et al. (2020)</a:t>
            </a:r>
            <a:endParaRPr lang="en-US" sz="2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09B2759-7DF4-2967-CF28-C417342F7FF7}"/>
              </a:ext>
            </a:extLst>
          </p:cNvPr>
          <p:cNvPicPr>
            <a:picLocks noChangeAspect="1"/>
          </p:cNvPicPr>
          <p:nvPr/>
        </p:nvPicPr>
        <p:blipFill>
          <a:blip r:embed="rId4"/>
          <a:stretch>
            <a:fillRect/>
          </a:stretch>
        </p:blipFill>
        <p:spPr>
          <a:xfrm>
            <a:off x="3447357" y="5732379"/>
            <a:ext cx="792134" cy="635000"/>
          </a:xfrm>
          <a:prstGeom prst="rect">
            <a:avLst/>
          </a:prstGeom>
        </p:spPr>
      </p:pic>
      <p:pic>
        <p:nvPicPr>
          <p:cNvPr id="3" name="Picture 2">
            <a:extLst>
              <a:ext uri="{FF2B5EF4-FFF2-40B4-BE49-F238E27FC236}">
                <a16:creationId xmlns:a16="http://schemas.microsoft.com/office/drawing/2014/main" id="{014752EF-406B-035A-3D14-5B70949E93B6}"/>
              </a:ext>
            </a:extLst>
          </p:cNvPr>
          <p:cNvPicPr>
            <a:picLocks noChangeAspect="1"/>
          </p:cNvPicPr>
          <p:nvPr/>
        </p:nvPicPr>
        <p:blipFill>
          <a:blip r:embed="rId4"/>
          <a:stretch>
            <a:fillRect/>
          </a:stretch>
        </p:blipFill>
        <p:spPr>
          <a:xfrm>
            <a:off x="3631696" y="3428328"/>
            <a:ext cx="792134" cy="635000"/>
          </a:xfrm>
          <a:prstGeom prst="rect">
            <a:avLst/>
          </a:prstGeom>
        </p:spPr>
      </p:pic>
      <p:pic>
        <p:nvPicPr>
          <p:cNvPr id="4100" name="Picture 4">
            <a:extLst>
              <a:ext uri="{FF2B5EF4-FFF2-40B4-BE49-F238E27FC236}">
                <a16:creationId xmlns:a16="http://schemas.microsoft.com/office/drawing/2014/main" id="{34DF7B2D-FE55-A6EE-E411-249302C3F3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9561" y="3654427"/>
            <a:ext cx="3772048" cy="269432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935EC84-8CAE-E357-D3AE-D96EC2562DC2}"/>
              </a:ext>
            </a:extLst>
          </p:cNvPr>
          <p:cNvCxnSpPr/>
          <p:nvPr/>
        </p:nvCxnSpPr>
        <p:spPr>
          <a:xfrm>
            <a:off x="7013789" y="5076647"/>
            <a:ext cx="75738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42D511F1-EDE7-1B43-5F2F-C3F9C8C1050A}"/>
              </a:ext>
            </a:extLst>
          </p:cNvPr>
          <p:cNvSpPr txBox="1"/>
          <p:nvPr/>
        </p:nvSpPr>
        <p:spPr>
          <a:xfrm>
            <a:off x="9384729" y="3320850"/>
            <a:ext cx="966931" cy="369332"/>
          </a:xfrm>
          <a:prstGeom prst="rect">
            <a:avLst/>
          </a:prstGeom>
          <a:noFill/>
        </p:spPr>
        <p:txBody>
          <a:bodyPr wrap="none" rtlCol="0">
            <a:spAutoFit/>
          </a:bodyPr>
          <a:lstStyle/>
          <a:p>
            <a:r>
              <a:rPr lang="en-US" dirty="0"/>
              <a:t>Gene A</a:t>
            </a:r>
          </a:p>
        </p:txBody>
      </p:sp>
    </p:spTree>
    <p:extLst>
      <p:ext uri="{BB962C8B-B14F-4D97-AF65-F5344CB8AC3E}">
        <p14:creationId xmlns:p14="http://schemas.microsoft.com/office/powerpoint/2010/main" val="196245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AB3F-F44A-C94E-B036-ED95F0E5083F}"/>
              </a:ext>
            </a:extLst>
          </p:cNvPr>
          <p:cNvSpPr>
            <a:spLocks noGrp="1"/>
          </p:cNvSpPr>
          <p:nvPr>
            <p:ph type="title"/>
          </p:nvPr>
        </p:nvSpPr>
        <p:spPr>
          <a:xfrm>
            <a:off x="770467" y="982131"/>
            <a:ext cx="10651067" cy="492443"/>
          </a:xfrm>
        </p:spPr>
        <p:txBody>
          <a:bodyPr/>
          <a:lstStyle/>
          <a:p>
            <a:r>
              <a:rPr lang="en-US" sz="3200" dirty="0"/>
              <a:t>Exponential growth in single cell RNA seq technologies </a:t>
            </a:r>
          </a:p>
        </p:txBody>
      </p:sp>
      <p:sp>
        <p:nvSpPr>
          <p:cNvPr id="5" name="TextBox 4">
            <a:extLst>
              <a:ext uri="{FF2B5EF4-FFF2-40B4-BE49-F238E27FC236}">
                <a16:creationId xmlns:a16="http://schemas.microsoft.com/office/drawing/2014/main" id="{2623C938-9F87-B844-8ADE-CC78A9C537D6}"/>
              </a:ext>
            </a:extLst>
          </p:cNvPr>
          <p:cNvSpPr txBox="1"/>
          <p:nvPr/>
        </p:nvSpPr>
        <p:spPr>
          <a:xfrm>
            <a:off x="7896811" y="6276352"/>
            <a:ext cx="3925075" cy="33855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Svensson</a:t>
            </a:r>
            <a:r>
              <a:rPr lang="en-US" sz="1600" dirty="0">
                <a:latin typeface="Arial" panose="020B0604020202020204" pitchFamily="34" charset="0"/>
                <a:cs typeface="Arial" panose="020B0604020202020204" pitchFamily="34" charset="0"/>
              </a:rPr>
              <a:t> et al. </a:t>
            </a:r>
            <a:r>
              <a:rPr lang="en-US" sz="1600" i="1" dirty="0">
                <a:latin typeface="Arial" panose="020B0604020202020204" pitchFamily="34" charset="0"/>
                <a:cs typeface="Arial" panose="020B0604020202020204" pitchFamily="34" charset="0"/>
              </a:rPr>
              <a:t>Nature Protocols </a:t>
            </a:r>
            <a:r>
              <a:rPr lang="en-US" sz="1600" dirty="0">
                <a:latin typeface="Arial" panose="020B0604020202020204" pitchFamily="34" charset="0"/>
                <a:cs typeface="Arial" panose="020B0604020202020204" pitchFamily="34" charset="0"/>
              </a:rPr>
              <a:t>(2018) </a:t>
            </a:r>
          </a:p>
        </p:txBody>
      </p:sp>
      <p:pic>
        <p:nvPicPr>
          <p:cNvPr id="6" name="Picture 5">
            <a:extLst>
              <a:ext uri="{FF2B5EF4-FFF2-40B4-BE49-F238E27FC236}">
                <a16:creationId xmlns:a16="http://schemas.microsoft.com/office/drawing/2014/main" id="{3AF8A411-F704-5C4C-9036-3B557F1B3B5C}"/>
              </a:ext>
            </a:extLst>
          </p:cNvPr>
          <p:cNvPicPr>
            <a:picLocks noChangeAspect="1"/>
          </p:cNvPicPr>
          <p:nvPr/>
        </p:nvPicPr>
        <p:blipFill>
          <a:blip r:embed="rId3"/>
          <a:stretch>
            <a:fillRect/>
          </a:stretch>
        </p:blipFill>
        <p:spPr>
          <a:xfrm>
            <a:off x="1517780" y="1711987"/>
            <a:ext cx="8834534" cy="4327980"/>
          </a:xfrm>
          <a:prstGeom prst="rect">
            <a:avLst/>
          </a:prstGeom>
        </p:spPr>
      </p:pic>
    </p:spTree>
    <p:extLst>
      <p:ext uri="{BB962C8B-B14F-4D97-AF65-F5344CB8AC3E}">
        <p14:creationId xmlns:p14="http://schemas.microsoft.com/office/powerpoint/2010/main" val="14111925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1742F-BC9D-9AE0-1190-C8DFC3A05310}"/>
              </a:ext>
            </a:extLst>
          </p:cNvPr>
          <p:cNvSpPr>
            <a:spLocks noGrp="1"/>
          </p:cNvSpPr>
          <p:nvPr>
            <p:ph type="title"/>
          </p:nvPr>
        </p:nvSpPr>
        <p:spPr>
          <a:xfrm>
            <a:off x="770467" y="982131"/>
            <a:ext cx="10651067" cy="984885"/>
          </a:xfrm>
        </p:spPr>
        <p:txBody>
          <a:bodyPr/>
          <a:lstStyle/>
          <a:p>
            <a:r>
              <a:rPr lang="en-AU" dirty="0"/>
              <a:t>Which genes exhibit different patterns of gene expression across the </a:t>
            </a:r>
            <a:r>
              <a:rPr lang="en-AU" dirty="0" err="1"/>
              <a:t>pseudotime</a:t>
            </a:r>
            <a:r>
              <a:rPr lang="en-AU" dirty="0"/>
              <a:t> </a:t>
            </a:r>
            <a:r>
              <a:rPr lang="en-AU" i="1" dirty="0"/>
              <a:t>between lineages</a:t>
            </a:r>
            <a:r>
              <a:rPr lang="en-AU" dirty="0"/>
              <a:t>?</a:t>
            </a:r>
            <a:endParaRPr lang="en-US" dirty="0"/>
          </a:p>
        </p:txBody>
      </p:sp>
      <p:pic>
        <p:nvPicPr>
          <p:cNvPr id="13" name="Picture 12">
            <a:extLst>
              <a:ext uri="{FF2B5EF4-FFF2-40B4-BE49-F238E27FC236}">
                <a16:creationId xmlns:a16="http://schemas.microsoft.com/office/drawing/2014/main" id="{B93DC57E-E7E2-E915-F9CE-9D17B50DD9EC}"/>
              </a:ext>
            </a:extLst>
          </p:cNvPr>
          <p:cNvPicPr>
            <a:picLocks noChangeAspect="1"/>
          </p:cNvPicPr>
          <p:nvPr/>
        </p:nvPicPr>
        <p:blipFill>
          <a:blip r:embed="rId2"/>
          <a:stretch>
            <a:fillRect/>
          </a:stretch>
        </p:blipFill>
        <p:spPr>
          <a:xfrm>
            <a:off x="6455063" y="2953258"/>
            <a:ext cx="889000" cy="1041400"/>
          </a:xfrm>
          <a:prstGeom prst="rect">
            <a:avLst/>
          </a:prstGeom>
        </p:spPr>
      </p:pic>
      <p:pic>
        <p:nvPicPr>
          <p:cNvPr id="5122" name="Picture 2">
            <a:extLst>
              <a:ext uri="{FF2B5EF4-FFF2-40B4-BE49-F238E27FC236}">
                <a16:creationId xmlns:a16="http://schemas.microsoft.com/office/drawing/2014/main" id="{379D56DF-FEB7-6821-52CA-F9E2AEA89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063" y="2338203"/>
            <a:ext cx="4966471" cy="35474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2C531B-A0F0-8B57-72A0-585641BEC466}"/>
              </a:ext>
            </a:extLst>
          </p:cNvPr>
          <p:cNvSpPr txBox="1"/>
          <p:nvPr/>
        </p:nvSpPr>
        <p:spPr>
          <a:xfrm>
            <a:off x="7392480" y="6256869"/>
            <a:ext cx="4669129" cy="400110"/>
          </a:xfrm>
          <a:prstGeom prst="rect">
            <a:avLst/>
          </a:prstGeom>
          <a:noFill/>
        </p:spPr>
        <p:txBody>
          <a:bodyPr wrap="square">
            <a:spAutoFit/>
          </a:bodyPr>
          <a:lstStyle/>
          <a:p>
            <a:r>
              <a:rPr lang="en-AU" sz="2000" i="1" dirty="0" err="1">
                <a:latin typeface="Arial" panose="020B0604020202020204" pitchFamily="34" charset="0"/>
                <a:cs typeface="Arial" panose="020B0604020202020204" pitchFamily="34" charset="0"/>
              </a:rPr>
              <a:t>TradeSeq</a:t>
            </a:r>
            <a:r>
              <a:rPr lang="en-AU" sz="2000" i="1" dirty="0">
                <a:latin typeface="Arial" panose="020B0604020202020204" pitchFamily="34" charset="0"/>
                <a:cs typeface="Arial" panose="020B0604020202020204" pitchFamily="34" charset="0"/>
              </a:rPr>
              <a:t>, </a:t>
            </a:r>
            <a:r>
              <a:rPr lang="en-AU" sz="2000" dirty="0">
                <a:latin typeface="Arial" panose="020B0604020202020204" pitchFamily="34" charset="0"/>
                <a:cs typeface="Arial" panose="020B0604020202020204" pitchFamily="34" charset="0"/>
              </a:rPr>
              <a:t>Van den Berge et al. (2020)</a:t>
            </a:r>
            <a:endParaRPr lang="en-U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FE1E75C-A4A8-DAEA-04A0-F3E527BBE41C}"/>
              </a:ext>
            </a:extLst>
          </p:cNvPr>
          <p:cNvSpPr txBox="1"/>
          <p:nvPr/>
        </p:nvSpPr>
        <p:spPr>
          <a:xfrm>
            <a:off x="770466" y="2382016"/>
            <a:ext cx="5325534" cy="3816429"/>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Using the ‘Pattern Test’</a:t>
            </a:r>
          </a:p>
          <a:p>
            <a:endParaRPr lang="en-US"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Across different windows of </a:t>
            </a:r>
            <a:r>
              <a:rPr lang="en-US" sz="2200" dirty="0" err="1">
                <a:latin typeface="Arial" panose="020B0604020202020204" pitchFamily="34" charset="0"/>
                <a:cs typeface="Arial" panose="020B0604020202020204" pitchFamily="34" charset="0"/>
              </a:rPr>
              <a:t>pseudotime</a:t>
            </a:r>
            <a:r>
              <a:rPr lang="en-US" sz="2200" dirty="0">
                <a:latin typeface="Arial" panose="020B0604020202020204" pitchFamily="34" charset="0"/>
                <a:cs typeface="Arial" panose="020B0604020202020204" pitchFamily="34" charset="0"/>
              </a:rPr>
              <a:t> it compare gene expression levels between lineages</a:t>
            </a:r>
          </a:p>
          <a:p>
            <a:endParaRPr lang="en-US"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We can i</a:t>
            </a:r>
            <a:r>
              <a:rPr lang="en-US" sz="2200" b="0" i="0" dirty="0">
                <a:solidFill>
                  <a:srgbClr val="222222"/>
                </a:solidFill>
                <a:effectLst/>
                <a:latin typeface="Arial" panose="020B0604020202020204" pitchFamily="34" charset="0"/>
                <a:cs typeface="Arial" panose="020B0604020202020204" pitchFamily="34" charset="0"/>
              </a:rPr>
              <a:t>dentify both </a:t>
            </a:r>
            <a:r>
              <a:rPr lang="en-AU" sz="2200" b="0" i="0" dirty="0">
                <a:solidFill>
                  <a:srgbClr val="222222"/>
                </a:solidFill>
                <a:effectLst/>
                <a:latin typeface="Arial" panose="020B0604020202020204" pitchFamily="34" charset="0"/>
                <a:cs typeface="Arial" panose="020B0604020202020204" pitchFamily="34" charset="0"/>
              </a:rPr>
              <a:t>differences in patterns of expression as well as genes with similar patterns but different mean expression across the </a:t>
            </a:r>
            <a:r>
              <a:rPr lang="en-AU" sz="2200" b="0" i="0" dirty="0" err="1">
                <a:solidFill>
                  <a:srgbClr val="222222"/>
                </a:solidFill>
                <a:effectLst/>
                <a:latin typeface="Arial" panose="020B0604020202020204" pitchFamily="34" charset="0"/>
                <a:cs typeface="Arial" panose="020B0604020202020204" pitchFamily="34" charset="0"/>
              </a:rPr>
              <a:t>pseudotime</a:t>
            </a:r>
            <a:r>
              <a:rPr lang="en-AU" sz="2200" b="0" i="0" dirty="0">
                <a:solidFill>
                  <a:srgbClr val="222222"/>
                </a:solidFill>
                <a:effectLst/>
                <a:latin typeface="Arial" panose="020B0604020202020204" pitchFamily="34" charset="0"/>
                <a:cs typeface="Arial" panose="020B0604020202020204" pitchFamily="34" charset="0"/>
              </a:rPr>
              <a:t> range</a:t>
            </a: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875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CE67-DC62-24B4-FDB1-4B1DB6CDEB0E}"/>
              </a:ext>
            </a:extLst>
          </p:cNvPr>
          <p:cNvSpPr>
            <a:spLocks noGrp="1"/>
          </p:cNvSpPr>
          <p:nvPr>
            <p:ph type="title"/>
          </p:nvPr>
        </p:nvSpPr>
        <p:spPr/>
        <p:txBody>
          <a:bodyPr/>
          <a:lstStyle/>
          <a:p>
            <a:r>
              <a:rPr lang="en-AU" dirty="0"/>
              <a:t>Can we group the genes in terms of their gene expression patterns across the </a:t>
            </a:r>
            <a:r>
              <a:rPr lang="en-AU" dirty="0" err="1"/>
              <a:t>pseudotime</a:t>
            </a:r>
            <a:r>
              <a:rPr lang="en-AU" dirty="0"/>
              <a:t>?</a:t>
            </a:r>
            <a:endParaRPr lang="en-US" dirty="0"/>
          </a:p>
        </p:txBody>
      </p:sp>
      <p:sp>
        <p:nvSpPr>
          <p:cNvPr id="3" name="Text Placeholder 2">
            <a:extLst>
              <a:ext uri="{FF2B5EF4-FFF2-40B4-BE49-F238E27FC236}">
                <a16:creationId xmlns:a16="http://schemas.microsoft.com/office/drawing/2014/main" id="{74BAD3AC-ED88-20C4-6A15-23A139EDC5FB}"/>
              </a:ext>
            </a:extLst>
          </p:cNvPr>
          <p:cNvSpPr>
            <a:spLocks noGrp="1"/>
          </p:cNvSpPr>
          <p:nvPr>
            <p:ph type="body" idx="1"/>
          </p:nvPr>
        </p:nvSpPr>
        <p:spPr>
          <a:xfrm>
            <a:off x="770467" y="2467273"/>
            <a:ext cx="4321078" cy="2869226"/>
          </a:xfrm>
        </p:spPr>
        <p:txBody>
          <a:bodyPr/>
          <a:lstStyle/>
          <a:p>
            <a:pPr>
              <a:buFont typeface="Arial" panose="020B0604020202020204" pitchFamily="34" charset="0"/>
              <a:buChar char="•"/>
            </a:pPr>
            <a:r>
              <a:rPr lang="en-AU" sz="2200" dirty="0">
                <a:solidFill>
                  <a:schemeClr val="tx1"/>
                </a:solidFill>
              </a:rPr>
              <a:t>Clustering of genes according to their gene expression pattern across </a:t>
            </a:r>
            <a:r>
              <a:rPr lang="en-AU" sz="2200" dirty="0" err="1">
                <a:solidFill>
                  <a:schemeClr val="tx1"/>
                </a:solidFill>
              </a:rPr>
              <a:t>pseudotime</a:t>
            </a:r>
            <a:endParaRPr lang="en-AU" sz="2200" dirty="0">
              <a:solidFill>
                <a:schemeClr val="tx1"/>
              </a:solidFill>
            </a:endParaRPr>
          </a:p>
          <a:p>
            <a:pPr>
              <a:buFont typeface="Arial" panose="020B0604020202020204" pitchFamily="34" charset="0"/>
              <a:buChar char="•"/>
            </a:pPr>
            <a:endParaRPr lang="en-AU" sz="2200" dirty="0">
              <a:solidFill>
                <a:schemeClr val="tx1"/>
              </a:solidFill>
            </a:endParaRPr>
          </a:p>
          <a:p>
            <a:pPr>
              <a:buFont typeface="Arial" panose="020B0604020202020204" pitchFamily="34" charset="0"/>
              <a:buChar char="•"/>
            </a:pPr>
            <a:r>
              <a:rPr lang="en-AU" sz="2200" dirty="0">
                <a:solidFill>
                  <a:schemeClr val="tx1"/>
                </a:solidFill>
              </a:rPr>
              <a:t>We can also characterise a given a gene set (clusters) by examining enrichment of gene pathways</a:t>
            </a:r>
          </a:p>
        </p:txBody>
      </p:sp>
      <p:pic>
        <p:nvPicPr>
          <p:cNvPr id="26628" name="Picture 4">
            <a:extLst>
              <a:ext uri="{FF2B5EF4-FFF2-40B4-BE49-F238E27FC236}">
                <a16:creationId xmlns:a16="http://schemas.microsoft.com/office/drawing/2014/main" id="{D8B400F2-3709-FCAE-665A-8795B07BF8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653"/>
          <a:stretch/>
        </p:blipFill>
        <p:spPr bwMode="auto">
          <a:xfrm>
            <a:off x="5507182" y="2167469"/>
            <a:ext cx="6016336" cy="4064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3441D3-5AAB-E404-4445-5369B9B947C6}"/>
              </a:ext>
            </a:extLst>
          </p:cNvPr>
          <p:cNvSpPr txBox="1"/>
          <p:nvPr/>
        </p:nvSpPr>
        <p:spPr>
          <a:xfrm>
            <a:off x="7392480" y="6256869"/>
            <a:ext cx="4669129" cy="400110"/>
          </a:xfrm>
          <a:prstGeom prst="rect">
            <a:avLst/>
          </a:prstGeom>
          <a:noFill/>
        </p:spPr>
        <p:txBody>
          <a:bodyPr wrap="square">
            <a:spAutoFit/>
          </a:bodyPr>
          <a:lstStyle/>
          <a:p>
            <a:r>
              <a:rPr lang="en-AU" sz="2000" i="1" dirty="0" err="1">
                <a:latin typeface="Arial" panose="020B0604020202020204" pitchFamily="34" charset="0"/>
                <a:cs typeface="Arial" panose="020B0604020202020204" pitchFamily="34" charset="0"/>
              </a:rPr>
              <a:t>TradeSeq</a:t>
            </a:r>
            <a:r>
              <a:rPr lang="en-AU" sz="2000" i="1" dirty="0">
                <a:latin typeface="Arial" panose="020B0604020202020204" pitchFamily="34" charset="0"/>
                <a:cs typeface="Arial" panose="020B0604020202020204" pitchFamily="34" charset="0"/>
              </a:rPr>
              <a:t>, </a:t>
            </a:r>
            <a:r>
              <a:rPr lang="en-AU" sz="2000" dirty="0">
                <a:latin typeface="Arial" panose="020B0604020202020204" pitchFamily="34" charset="0"/>
                <a:cs typeface="Arial" panose="020B0604020202020204" pitchFamily="34" charset="0"/>
              </a:rPr>
              <a:t>Van den Berge et al. (2020)</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347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ant To Learn Coding? Check Out These Resources Recommended By Tech Experts">
            <a:extLst>
              <a:ext uri="{FF2B5EF4-FFF2-40B4-BE49-F238E27FC236}">
                <a16:creationId xmlns:a16="http://schemas.microsoft.com/office/drawing/2014/main" id="{DFDF9751-4B4B-F1A3-C072-81693A404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
            <a:ext cx="609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8D2D53-989F-97EF-7FF8-841300139694}"/>
              </a:ext>
            </a:extLst>
          </p:cNvPr>
          <p:cNvSpPr>
            <a:spLocks noGrp="1"/>
          </p:cNvSpPr>
          <p:nvPr>
            <p:ph type="title"/>
          </p:nvPr>
        </p:nvSpPr>
        <p:spPr>
          <a:xfrm>
            <a:off x="1229139" y="3182778"/>
            <a:ext cx="2985052" cy="492443"/>
          </a:xfrm>
        </p:spPr>
        <p:txBody>
          <a:bodyPr/>
          <a:lstStyle/>
          <a:p>
            <a:r>
              <a:rPr lang="en-US" dirty="0">
                <a:latin typeface="Arial" panose="020B0604020202020204" pitchFamily="34" charset="0"/>
                <a:ea typeface="Inter Variable Text" panose="02000503000000020004" pitchFamily="2" charset="0"/>
                <a:cs typeface="Arial" panose="020B0604020202020204" pitchFamily="34" charset="0"/>
              </a:rPr>
              <a:t>[Coding break]</a:t>
            </a:r>
          </a:p>
        </p:txBody>
      </p:sp>
    </p:spTree>
    <p:extLst>
      <p:ext uri="{BB962C8B-B14F-4D97-AF65-F5344CB8AC3E}">
        <p14:creationId xmlns:p14="http://schemas.microsoft.com/office/powerpoint/2010/main" val="40767579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EC43-D6C8-1CA9-929B-3CEB80D5F193}"/>
              </a:ext>
            </a:extLst>
          </p:cNvPr>
          <p:cNvSpPr>
            <a:spLocks noGrp="1"/>
          </p:cNvSpPr>
          <p:nvPr>
            <p:ph type="title"/>
          </p:nvPr>
        </p:nvSpPr>
        <p:spPr>
          <a:xfrm>
            <a:off x="770467" y="982131"/>
            <a:ext cx="10651067" cy="492443"/>
          </a:xfrm>
        </p:spPr>
        <p:txBody>
          <a:bodyPr/>
          <a:lstStyle/>
          <a:p>
            <a:r>
              <a:rPr lang="en-AU" dirty="0"/>
              <a:t>Which gene-pair correlations change across </a:t>
            </a:r>
            <a:r>
              <a:rPr lang="en-AU" dirty="0" err="1"/>
              <a:t>pseudotime</a:t>
            </a:r>
            <a:r>
              <a:rPr lang="en-AU" dirty="0"/>
              <a:t>?</a:t>
            </a:r>
            <a:endParaRPr lang="en-US" dirty="0"/>
          </a:p>
        </p:txBody>
      </p:sp>
      <p:sp>
        <p:nvSpPr>
          <p:cNvPr id="3" name="Text Placeholder 2">
            <a:extLst>
              <a:ext uri="{FF2B5EF4-FFF2-40B4-BE49-F238E27FC236}">
                <a16:creationId xmlns:a16="http://schemas.microsoft.com/office/drawing/2014/main" id="{63868C1E-EC8A-5F42-501A-D5A164FD715F}"/>
              </a:ext>
            </a:extLst>
          </p:cNvPr>
          <p:cNvSpPr>
            <a:spLocks noGrp="1"/>
          </p:cNvSpPr>
          <p:nvPr>
            <p:ph type="body" idx="1"/>
          </p:nvPr>
        </p:nvSpPr>
        <p:spPr>
          <a:xfrm>
            <a:off x="770468" y="1822641"/>
            <a:ext cx="5048442" cy="3708400"/>
          </a:xfrm>
        </p:spPr>
        <p:txBody>
          <a:bodyPr/>
          <a:lstStyle/>
          <a:p>
            <a:pPr>
              <a:buFont typeface="Arial" panose="020B0604020202020204" pitchFamily="34" charset="0"/>
              <a:buChar char="•"/>
            </a:pPr>
            <a:r>
              <a:rPr lang="en-US" sz="2200" dirty="0" err="1">
                <a:solidFill>
                  <a:schemeClr val="tx1"/>
                </a:solidFill>
              </a:rPr>
              <a:t>scHOT</a:t>
            </a:r>
            <a:endParaRPr lang="en-US" sz="2200" dirty="0">
              <a:solidFill>
                <a:schemeClr val="tx1"/>
              </a:solidFill>
            </a:endParaRPr>
          </a:p>
          <a:p>
            <a:pPr lvl="1">
              <a:buFont typeface="Arial" panose="020B0604020202020204" pitchFamily="34" charset="0"/>
              <a:buChar char="•"/>
            </a:pPr>
            <a:r>
              <a:rPr lang="en-GB" sz="2400" dirty="0">
                <a:solidFill>
                  <a:schemeClr val="tx1"/>
                </a:solidFill>
                <a:highlight>
                  <a:srgbClr val="FFFFFF"/>
                </a:highlight>
              </a:rPr>
              <a:t>Aims to capture deterministic genes that display subtle changes in patterns of variation and co-expression</a:t>
            </a:r>
          </a:p>
          <a:p>
            <a:pPr lvl="1">
              <a:buFont typeface="Arial" panose="020B0604020202020204" pitchFamily="34" charset="0"/>
              <a:buChar char="•"/>
            </a:pPr>
            <a:r>
              <a:rPr lang="en-GB" sz="2400" dirty="0">
                <a:solidFill>
                  <a:schemeClr val="tx1"/>
                </a:solidFill>
                <a:highlight>
                  <a:srgbClr val="FFFFFF"/>
                </a:highlight>
              </a:rPr>
              <a:t>Examine changes in correlation of gene pairs across developmental time</a:t>
            </a:r>
          </a:p>
          <a:p>
            <a:pPr marL="0" indent="0">
              <a:buNone/>
            </a:pPr>
            <a:endParaRPr lang="en-US" sz="2200" dirty="0">
              <a:solidFill>
                <a:schemeClr val="tx1"/>
              </a:solidFill>
            </a:endParaRPr>
          </a:p>
        </p:txBody>
      </p:sp>
      <p:sp>
        <p:nvSpPr>
          <p:cNvPr id="4" name="TextBox 3">
            <a:extLst>
              <a:ext uri="{FF2B5EF4-FFF2-40B4-BE49-F238E27FC236}">
                <a16:creationId xmlns:a16="http://schemas.microsoft.com/office/drawing/2014/main" id="{3757C1BB-2E80-CC4F-F6C7-DC36611C0DF0}"/>
              </a:ext>
            </a:extLst>
          </p:cNvPr>
          <p:cNvSpPr txBox="1"/>
          <p:nvPr/>
        </p:nvSpPr>
        <p:spPr>
          <a:xfrm>
            <a:off x="7537581" y="6231990"/>
            <a:ext cx="4262705" cy="369332"/>
          </a:xfrm>
          <a:prstGeom prst="rect">
            <a:avLst/>
          </a:prstGeom>
          <a:noFill/>
        </p:spPr>
        <p:txBody>
          <a:bodyPr wrap="none" rtlCol="0">
            <a:spAutoFit/>
          </a:bodyPr>
          <a:lstStyle/>
          <a:p>
            <a:r>
              <a:rPr lang="en-US" dirty="0"/>
              <a:t>Ghazanfar et al. </a:t>
            </a:r>
            <a:r>
              <a:rPr lang="en-US" i="1" dirty="0"/>
              <a:t>Nature Methods</a:t>
            </a:r>
            <a:r>
              <a:rPr lang="en-US" dirty="0"/>
              <a:t> (2020)</a:t>
            </a:r>
          </a:p>
        </p:txBody>
      </p:sp>
      <p:pic>
        <p:nvPicPr>
          <p:cNvPr id="5" name="Picture 4" descr="Diagram, engineering drawing&#10;&#10;Description automatically generated">
            <a:extLst>
              <a:ext uri="{FF2B5EF4-FFF2-40B4-BE49-F238E27FC236}">
                <a16:creationId xmlns:a16="http://schemas.microsoft.com/office/drawing/2014/main" id="{6C397B94-D3E5-CFF9-7DF9-4290F868B620}"/>
              </a:ext>
            </a:extLst>
          </p:cNvPr>
          <p:cNvPicPr>
            <a:picLocks noChangeAspect="1"/>
          </p:cNvPicPr>
          <p:nvPr/>
        </p:nvPicPr>
        <p:blipFill>
          <a:blip r:embed="rId2"/>
          <a:stretch>
            <a:fillRect/>
          </a:stretch>
        </p:blipFill>
        <p:spPr>
          <a:xfrm>
            <a:off x="8008262" y="1530996"/>
            <a:ext cx="3112843" cy="4344873"/>
          </a:xfrm>
          <a:prstGeom prst="rect">
            <a:avLst/>
          </a:prstGeom>
        </p:spPr>
      </p:pic>
      <p:pic>
        <p:nvPicPr>
          <p:cNvPr id="7" name="Picture 6" descr="A hexagon with a black and red background&#10;&#10;Description automatically generated">
            <a:extLst>
              <a:ext uri="{FF2B5EF4-FFF2-40B4-BE49-F238E27FC236}">
                <a16:creationId xmlns:a16="http://schemas.microsoft.com/office/drawing/2014/main" id="{FB7E8A7F-EF27-025B-26E5-AABD4ED54B76}"/>
              </a:ext>
            </a:extLst>
          </p:cNvPr>
          <p:cNvPicPr>
            <a:picLocks noChangeAspect="1"/>
          </p:cNvPicPr>
          <p:nvPr/>
        </p:nvPicPr>
        <p:blipFill>
          <a:blip r:embed="rId3"/>
          <a:stretch>
            <a:fillRect/>
          </a:stretch>
        </p:blipFill>
        <p:spPr>
          <a:xfrm>
            <a:off x="10706582" y="178961"/>
            <a:ext cx="1211804" cy="1407256"/>
          </a:xfrm>
          <a:prstGeom prst="rect">
            <a:avLst/>
          </a:prstGeom>
        </p:spPr>
      </p:pic>
    </p:spTree>
    <p:extLst>
      <p:ext uri="{BB962C8B-B14F-4D97-AF65-F5344CB8AC3E}">
        <p14:creationId xmlns:p14="http://schemas.microsoft.com/office/powerpoint/2010/main" val="11342817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3DEC0-9E03-F7FD-9E76-98CD9120AA30}"/>
              </a:ext>
            </a:extLst>
          </p:cNvPr>
          <p:cNvSpPr>
            <a:spLocks noGrp="1"/>
          </p:cNvSpPr>
          <p:nvPr>
            <p:ph type="title"/>
          </p:nvPr>
        </p:nvSpPr>
        <p:spPr>
          <a:xfrm>
            <a:off x="770467" y="982131"/>
            <a:ext cx="10651067" cy="492443"/>
          </a:xfrm>
        </p:spPr>
        <p:txBody>
          <a:bodyPr/>
          <a:lstStyle/>
          <a:p>
            <a:r>
              <a:rPr lang="en-US" dirty="0"/>
              <a:t>Explaining </a:t>
            </a:r>
            <a:r>
              <a:rPr lang="en-US" i="1" dirty="0"/>
              <a:t>differential correlation</a:t>
            </a:r>
            <a:endParaRPr lang="en-US" dirty="0"/>
          </a:p>
        </p:txBody>
      </p:sp>
      <p:sp>
        <p:nvSpPr>
          <p:cNvPr id="13" name="TextBox 12">
            <a:extLst>
              <a:ext uri="{FF2B5EF4-FFF2-40B4-BE49-F238E27FC236}">
                <a16:creationId xmlns:a16="http://schemas.microsoft.com/office/drawing/2014/main" id="{89E69733-C6E4-193E-2716-F58CB5A7FAD4}"/>
              </a:ext>
            </a:extLst>
          </p:cNvPr>
          <p:cNvSpPr txBox="1"/>
          <p:nvPr/>
        </p:nvSpPr>
        <p:spPr>
          <a:xfrm>
            <a:off x="1613734" y="5697782"/>
            <a:ext cx="2813031" cy="430887"/>
          </a:xfrm>
          <a:prstGeom prst="rect">
            <a:avLst/>
          </a:prstGeom>
          <a:noFill/>
        </p:spPr>
        <p:txBody>
          <a:bodyPr wrap="square" rtlCol="0">
            <a:spAutoFit/>
          </a:bodyPr>
          <a:lstStyle/>
          <a:p>
            <a:r>
              <a:rPr lang="en-AU" sz="2200" dirty="0">
                <a:solidFill>
                  <a:schemeClr val="bg1">
                    <a:lumMod val="50000"/>
                  </a:schemeClr>
                </a:solidFill>
              </a:rPr>
              <a:t>Constant correlation</a:t>
            </a:r>
          </a:p>
        </p:txBody>
      </p:sp>
      <p:sp>
        <p:nvSpPr>
          <p:cNvPr id="14" name="TextBox 13">
            <a:extLst>
              <a:ext uri="{FF2B5EF4-FFF2-40B4-BE49-F238E27FC236}">
                <a16:creationId xmlns:a16="http://schemas.microsoft.com/office/drawing/2014/main" id="{B6C6A4C6-5503-47BB-8851-E12995E95B76}"/>
              </a:ext>
            </a:extLst>
          </p:cNvPr>
          <p:cNvSpPr txBox="1"/>
          <p:nvPr/>
        </p:nvSpPr>
        <p:spPr>
          <a:xfrm>
            <a:off x="580741" y="1624030"/>
            <a:ext cx="4891083" cy="369332"/>
          </a:xfrm>
          <a:prstGeom prst="rect">
            <a:avLst/>
          </a:prstGeom>
          <a:noFill/>
        </p:spPr>
        <p:txBody>
          <a:bodyPr wrap="none" rtlCol="0">
            <a:spAutoFit/>
          </a:bodyPr>
          <a:lstStyle/>
          <a:p>
            <a:r>
              <a:rPr lang="en-AU" dirty="0"/>
              <a:t>Consider the expression of </a:t>
            </a:r>
            <a:r>
              <a:rPr lang="en-AU" dirty="0">
                <a:solidFill>
                  <a:srgbClr val="7030A0"/>
                </a:solidFill>
              </a:rPr>
              <a:t>gene x</a:t>
            </a:r>
            <a:r>
              <a:rPr lang="en-AU" dirty="0"/>
              <a:t> and </a:t>
            </a:r>
            <a:r>
              <a:rPr lang="en-AU" dirty="0">
                <a:solidFill>
                  <a:schemeClr val="accent2"/>
                </a:solidFill>
              </a:rPr>
              <a:t>gene y</a:t>
            </a:r>
          </a:p>
        </p:txBody>
      </p:sp>
      <p:pic>
        <p:nvPicPr>
          <p:cNvPr id="15" name="Picture 14">
            <a:extLst>
              <a:ext uri="{FF2B5EF4-FFF2-40B4-BE49-F238E27FC236}">
                <a16:creationId xmlns:a16="http://schemas.microsoft.com/office/drawing/2014/main" id="{B17DDE35-5EB4-BB34-9E01-39BDE4E85B2F}"/>
              </a:ext>
            </a:extLst>
          </p:cNvPr>
          <p:cNvPicPr>
            <a:picLocks noChangeAspect="1"/>
          </p:cNvPicPr>
          <p:nvPr/>
        </p:nvPicPr>
        <p:blipFill>
          <a:blip r:embed="rId2"/>
          <a:stretch>
            <a:fillRect/>
          </a:stretch>
        </p:blipFill>
        <p:spPr>
          <a:xfrm>
            <a:off x="952004" y="2027112"/>
            <a:ext cx="4148559" cy="1974775"/>
          </a:xfrm>
          <a:prstGeom prst="rect">
            <a:avLst/>
          </a:prstGeom>
        </p:spPr>
      </p:pic>
      <p:pic>
        <p:nvPicPr>
          <p:cNvPr id="16" name="Picture 15">
            <a:extLst>
              <a:ext uri="{FF2B5EF4-FFF2-40B4-BE49-F238E27FC236}">
                <a16:creationId xmlns:a16="http://schemas.microsoft.com/office/drawing/2014/main" id="{88A60BF4-8353-3B09-11D2-F24E4721843E}"/>
              </a:ext>
            </a:extLst>
          </p:cNvPr>
          <p:cNvPicPr>
            <a:picLocks noChangeAspect="1"/>
          </p:cNvPicPr>
          <p:nvPr/>
        </p:nvPicPr>
        <p:blipFill>
          <a:blip r:embed="rId3"/>
          <a:stretch>
            <a:fillRect/>
          </a:stretch>
        </p:blipFill>
        <p:spPr>
          <a:xfrm>
            <a:off x="1448628" y="4309452"/>
            <a:ext cx="3280459" cy="1170492"/>
          </a:xfrm>
          <a:prstGeom prst="rect">
            <a:avLst/>
          </a:prstGeom>
        </p:spPr>
      </p:pic>
      <p:pic>
        <p:nvPicPr>
          <p:cNvPr id="17" name="Picture 16">
            <a:extLst>
              <a:ext uri="{FF2B5EF4-FFF2-40B4-BE49-F238E27FC236}">
                <a16:creationId xmlns:a16="http://schemas.microsoft.com/office/drawing/2014/main" id="{9A2CF4A3-CEAF-3D27-93A5-8A8D4BD13A35}"/>
              </a:ext>
            </a:extLst>
          </p:cNvPr>
          <p:cNvPicPr>
            <a:picLocks noChangeAspect="1"/>
          </p:cNvPicPr>
          <p:nvPr/>
        </p:nvPicPr>
        <p:blipFill>
          <a:blip r:embed="rId4"/>
          <a:stretch>
            <a:fillRect/>
          </a:stretch>
        </p:blipFill>
        <p:spPr>
          <a:xfrm>
            <a:off x="7219798" y="4324853"/>
            <a:ext cx="3280456" cy="1155091"/>
          </a:xfrm>
          <a:prstGeom prst="rect">
            <a:avLst/>
          </a:prstGeom>
        </p:spPr>
      </p:pic>
      <p:sp>
        <p:nvSpPr>
          <p:cNvPr id="18" name="TextBox 17">
            <a:extLst>
              <a:ext uri="{FF2B5EF4-FFF2-40B4-BE49-F238E27FC236}">
                <a16:creationId xmlns:a16="http://schemas.microsoft.com/office/drawing/2014/main" id="{F81026E3-9B03-CC37-9D4D-95A6777B8D10}"/>
              </a:ext>
            </a:extLst>
          </p:cNvPr>
          <p:cNvSpPr txBox="1"/>
          <p:nvPr/>
        </p:nvSpPr>
        <p:spPr>
          <a:xfrm rot="16200000">
            <a:off x="6041288" y="4632049"/>
            <a:ext cx="1877437" cy="369332"/>
          </a:xfrm>
          <a:prstGeom prst="rect">
            <a:avLst/>
          </a:prstGeom>
          <a:noFill/>
        </p:spPr>
        <p:txBody>
          <a:bodyPr wrap="none" rtlCol="0">
            <a:spAutoFit/>
          </a:bodyPr>
          <a:lstStyle/>
          <a:p>
            <a:r>
              <a:rPr lang="en-AU" i="1" dirty="0"/>
              <a:t>Local correlation</a:t>
            </a:r>
          </a:p>
        </p:txBody>
      </p:sp>
      <p:sp>
        <p:nvSpPr>
          <p:cNvPr id="19" name="TextBox 18">
            <a:extLst>
              <a:ext uri="{FF2B5EF4-FFF2-40B4-BE49-F238E27FC236}">
                <a16:creationId xmlns:a16="http://schemas.microsoft.com/office/drawing/2014/main" id="{9BC5950D-E282-D809-BB48-C39F95975D00}"/>
              </a:ext>
            </a:extLst>
          </p:cNvPr>
          <p:cNvSpPr txBox="1"/>
          <p:nvPr/>
        </p:nvSpPr>
        <p:spPr>
          <a:xfrm rot="16200000">
            <a:off x="290315" y="4710031"/>
            <a:ext cx="1877437" cy="369332"/>
          </a:xfrm>
          <a:prstGeom prst="rect">
            <a:avLst/>
          </a:prstGeom>
          <a:noFill/>
        </p:spPr>
        <p:txBody>
          <a:bodyPr wrap="none" rtlCol="0">
            <a:spAutoFit/>
          </a:bodyPr>
          <a:lstStyle/>
          <a:p>
            <a:r>
              <a:rPr lang="en-AU" i="1" dirty="0"/>
              <a:t>Local correlation</a:t>
            </a:r>
          </a:p>
        </p:txBody>
      </p:sp>
      <p:pic>
        <p:nvPicPr>
          <p:cNvPr id="20" name="Picture 19">
            <a:extLst>
              <a:ext uri="{FF2B5EF4-FFF2-40B4-BE49-F238E27FC236}">
                <a16:creationId xmlns:a16="http://schemas.microsoft.com/office/drawing/2014/main" id="{45DED160-CA59-E7E3-9CC7-8CB713299D61}"/>
              </a:ext>
            </a:extLst>
          </p:cNvPr>
          <p:cNvPicPr>
            <a:picLocks noChangeAspect="1"/>
          </p:cNvPicPr>
          <p:nvPr/>
        </p:nvPicPr>
        <p:blipFill>
          <a:blip r:embed="rId5"/>
          <a:stretch>
            <a:fillRect/>
          </a:stretch>
        </p:blipFill>
        <p:spPr>
          <a:xfrm>
            <a:off x="6740215" y="1995670"/>
            <a:ext cx="4148559" cy="1960308"/>
          </a:xfrm>
          <a:prstGeom prst="rect">
            <a:avLst/>
          </a:prstGeom>
        </p:spPr>
      </p:pic>
      <p:sp>
        <p:nvSpPr>
          <p:cNvPr id="21" name="TextBox 20">
            <a:extLst>
              <a:ext uri="{FF2B5EF4-FFF2-40B4-BE49-F238E27FC236}">
                <a16:creationId xmlns:a16="http://schemas.microsoft.com/office/drawing/2014/main" id="{BEB1D0C1-E39E-7449-1F7F-032F86731765}"/>
              </a:ext>
            </a:extLst>
          </p:cNvPr>
          <p:cNvSpPr txBox="1"/>
          <p:nvPr/>
        </p:nvSpPr>
        <p:spPr>
          <a:xfrm>
            <a:off x="6297012" y="1622047"/>
            <a:ext cx="5365571" cy="369332"/>
          </a:xfrm>
          <a:prstGeom prst="rect">
            <a:avLst/>
          </a:prstGeom>
          <a:noFill/>
        </p:spPr>
        <p:txBody>
          <a:bodyPr wrap="none" rtlCol="0">
            <a:spAutoFit/>
          </a:bodyPr>
          <a:lstStyle/>
          <a:p>
            <a:r>
              <a:rPr lang="en-AU" dirty="0"/>
              <a:t>Now consider the expression of </a:t>
            </a:r>
            <a:r>
              <a:rPr lang="en-AU" dirty="0">
                <a:solidFill>
                  <a:srgbClr val="7030A0"/>
                </a:solidFill>
              </a:rPr>
              <a:t>gene x</a:t>
            </a:r>
            <a:r>
              <a:rPr lang="en-AU" dirty="0"/>
              <a:t> and </a:t>
            </a:r>
            <a:r>
              <a:rPr lang="en-AU" dirty="0">
                <a:solidFill>
                  <a:srgbClr val="00B050"/>
                </a:solidFill>
              </a:rPr>
              <a:t>gene z</a:t>
            </a:r>
          </a:p>
        </p:txBody>
      </p:sp>
      <p:sp>
        <p:nvSpPr>
          <p:cNvPr id="22" name="TextBox 21">
            <a:extLst>
              <a:ext uri="{FF2B5EF4-FFF2-40B4-BE49-F238E27FC236}">
                <a16:creationId xmlns:a16="http://schemas.microsoft.com/office/drawing/2014/main" id="{0D3D8828-F14E-0C85-90AA-D9858EE2FA71}"/>
              </a:ext>
            </a:extLst>
          </p:cNvPr>
          <p:cNvSpPr txBox="1"/>
          <p:nvPr/>
        </p:nvSpPr>
        <p:spPr>
          <a:xfrm>
            <a:off x="7439831" y="5697782"/>
            <a:ext cx="3060423" cy="430887"/>
          </a:xfrm>
          <a:prstGeom prst="rect">
            <a:avLst/>
          </a:prstGeom>
          <a:noFill/>
        </p:spPr>
        <p:txBody>
          <a:bodyPr wrap="square" rtlCol="0">
            <a:spAutoFit/>
          </a:bodyPr>
          <a:lstStyle/>
          <a:p>
            <a:r>
              <a:rPr lang="en-AU" sz="2200" i="1" dirty="0">
                <a:solidFill>
                  <a:schemeClr val="accent1"/>
                </a:solidFill>
              </a:rPr>
              <a:t>Differential</a:t>
            </a:r>
            <a:r>
              <a:rPr lang="en-AU" sz="2200" dirty="0">
                <a:solidFill>
                  <a:schemeClr val="accent1"/>
                </a:solidFill>
              </a:rPr>
              <a:t> correlation</a:t>
            </a:r>
          </a:p>
        </p:txBody>
      </p:sp>
    </p:spTree>
    <p:extLst>
      <p:ext uri="{BB962C8B-B14F-4D97-AF65-F5344CB8AC3E}">
        <p14:creationId xmlns:p14="http://schemas.microsoft.com/office/powerpoint/2010/main" val="269431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1" grpId="0"/>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AEAB14D0-AD05-4F83-AA37-5D31ED3EFD09}"/>
              </a:ext>
            </a:extLst>
          </p:cNvPr>
          <p:cNvPicPr>
            <a:picLocks noChangeAspect="1"/>
          </p:cNvPicPr>
          <p:nvPr/>
        </p:nvPicPr>
        <p:blipFill>
          <a:blip r:embed="rId3"/>
          <a:stretch>
            <a:fillRect/>
          </a:stretch>
        </p:blipFill>
        <p:spPr>
          <a:xfrm rot="597705">
            <a:off x="3179503" y="973990"/>
            <a:ext cx="5356711" cy="5043631"/>
          </a:xfrm>
          <a:prstGeom prst="rect">
            <a:avLst/>
          </a:prstGeom>
        </p:spPr>
      </p:pic>
      <p:sp>
        <p:nvSpPr>
          <p:cNvPr id="8" name="TextBox 7">
            <a:extLst>
              <a:ext uri="{FF2B5EF4-FFF2-40B4-BE49-F238E27FC236}">
                <a16:creationId xmlns:a16="http://schemas.microsoft.com/office/drawing/2014/main" id="{B64C39DB-2C98-42F8-AF71-64569BB853E4}"/>
              </a:ext>
            </a:extLst>
          </p:cNvPr>
          <p:cNvSpPr txBox="1"/>
          <p:nvPr/>
        </p:nvSpPr>
        <p:spPr>
          <a:xfrm>
            <a:off x="8112224" y="1045558"/>
            <a:ext cx="2894365" cy="646331"/>
          </a:xfrm>
          <a:prstGeom prst="rect">
            <a:avLst/>
          </a:prstGeom>
          <a:noFill/>
        </p:spPr>
        <p:txBody>
          <a:bodyPr wrap="square" rtlCol="0">
            <a:spAutoFit/>
          </a:bodyPr>
          <a:lstStyle/>
          <a:p>
            <a:pPr algn="ctr"/>
            <a:r>
              <a:rPr lang="en-AU" dirty="0"/>
              <a:t>Differentiation</a:t>
            </a:r>
          </a:p>
          <a:p>
            <a:pPr algn="ctr"/>
            <a:r>
              <a:rPr lang="en-AU" dirty="0"/>
              <a:t>trajectory</a:t>
            </a:r>
          </a:p>
        </p:txBody>
      </p:sp>
      <p:sp>
        <p:nvSpPr>
          <p:cNvPr id="9" name="Title 1">
            <a:extLst>
              <a:ext uri="{FF2B5EF4-FFF2-40B4-BE49-F238E27FC236}">
                <a16:creationId xmlns:a16="http://schemas.microsoft.com/office/drawing/2014/main" id="{3B1C5D47-B69D-42C6-AE09-C8B4806EDA2C}"/>
              </a:ext>
            </a:extLst>
          </p:cNvPr>
          <p:cNvSpPr txBox="1">
            <a:spLocks/>
          </p:cNvSpPr>
          <p:nvPr/>
        </p:nvSpPr>
        <p:spPr>
          <a:xfrm>
            <a:off x="742790" y="956825"/>
            <a:ext cx="4482725" cy="1570412"/>
          </a:xfrm>
          <a:prstGeom prst="rect">
            <a:avLst/>
          </a:prstGeom>
        </p:spPr>
        <p:txBody>
          <a:bodyPr vert="horz" lIns="0" tIns="0" rIns="0" bIns="0" rtlCol="0" anchor="t" anchorCtr="0">
            <a:noAutofit/>
          </a:bodyPr>
          <a:lstStyle>
            <a:lvl1pPr algn="l" defTabSz="457200" rtl="0" eaLnBrk="1" latinLnBrk="0" hangingPunct="1">
              <a:lnSpc>
                <a:spcPts val="3600"/>
              </a:lnSpc>
              <a:spcBef>
                <a:spcPct val="0"/>
              </a:spcBef>
              <a:buNone/>
              <a:defRPr sz="3200" b="1" kern="1200">
                <a:solidFill>
                  <a:schemeClr val="tx1"/>
                </a:solidFill>
                <a:latin typeface="+mj-lt"/>
                <a:ea typeface="+mj-ea"/>
                <a:cs typeface="+mj-cs"/>
              </a:defRPr>
            </a:lvl1pPr>
          </a:lstStyle>
          <a:p>
            <a:r>
              <a:rPr lang="en-AU" sz="2200" b="0" dirty="0">
                <a:latin typeface="Arial" panose="020B0604020202020204" pitchFamily="34" charset="0"/>
                <a:cs typeface="Arial" panose="020B0604020202020204" pitchFamily="34" charset="0"/>
              </a:rPr>
              <a:t>By examining a sequence of local weights we can infer changes in </a:t>
            </a:r>
            <a:r>
              <a:rPr lang="en-AU" sz="2200" b="0" i="1" dirty="0">
                <a:latin typeface="Arial" panose="020B0604020202020204" pitchFamily="34" charset="0"/>
                <a:cs typeface="Arial" panose="020B0604020202020204" pitchFamily="34" charset="0"/>
              </a:rPr>
              <a:t>local</a:t>
            </a:r>
            <a:r>
              <a:rPr lang="en-AU" sz="2200" b="0" dirty="0">
                <a:latin typeface="Arial" panose="020B0604020202020204" pitchFamily="34" charset="0"/>
                <a:cs typeface="Arial" panose="020B0604020202020204" pitchFamily="34" charset="0"/>
              </a:rPr>
              <a:t> higher order interactions</a:t>
            </a:r>
          </a:p>
        </p:txBody>
      </p:sp>
      <p:sp>
        <p:nvSpPr>
          <p:cNvPr id="32" name="Title 1">
            <a:extLst>
              <a:ext uri="{FF2B5EF4-FFF2-40B4-BE49-F238E27FC236}">
                <a16:creationId xmlns:a16="http://schemas.microsoft.com/office/drawing/2014/main" id="{74906CA7-2C4F-4CE7-BBA0-D8355F9CF97F}"/>
              </a:ext>
            </a:extLst>
          </p:cNvPr>
          <p:cNvSpPr txBox="1">
            <a:spLocks/>
          </p:cNvSpPr>
          <p:nvPr/>
        </p:nvSpPr>
        <p:spPr>
          <a:xfrm>
            <a:off x="7182875" y="4928296"/>
            <a:ext cx="2477413" cy="563501"/>
          </a:xfrm>
          <a:prstGeom prst="rect">
            <a:avLst/>
          </a:prstGeom>
        </p:spPr>
        <p:txBody>
          <a:bodyPr vert="horz" lIns="0" tIns="0" rIns="0" bIns="0" rtlCol="0" anchor="t" anchorCtr="0">
            <a:noAutofit/>
          </a:bodyPr>
          <a:lstStyle>
            <a:lvl1pPr algn="l" defTabSz="457200" rtl="0" eaLnBrk="1" latinLnBrk="0" hangingPunct="1">
              <a:lnSpc>
                <a:spcPts val="3600"/>
              </a:lnSpc>
              <a:spcBef>
                <a:spcPct val="0"/>
              </a:spcBef>
              <a:buNone/>
              <a:defRPr sz="3200" b="1" kern="1200">
                <a:solidFill>
                  <a:schemeClr val="tx1"/>
                </a:solidFill>
                <a:latin typeface="+mj-lt"/>
                <a:ea typeface="+mj-ea"/>
                <a:cs typeface="+mj-cs"/>
              </a:defRPr>
            </a:lvl1pPr>
          </a:lstStyle>
          <a:p>
            <a:pPr algn="r"/>
            <a:r>
              <a:rPr lang="en-AU" sz="2200" dirty="0"/>
              <a:t>Correlation</a:t>
            </a:r>
          </a:p>
        </p:txBody>
      </p:sp>
      <p:pic>
        <p:nvPicPr>
          <p:cNvPr id="33" name="Picture 32" descr="A screenshot of a cell phone&#10;&#10;Description automatically generated">
            <a:extLst>
              <a:ext uri="{FF2B5EF4-FFF2-40B4-BE49-F238E27FC236}">
                <a16:creationId xmlns:a16="http://schemas.microsoft.com/office/drawing/2014/main" id="{731B0230-E040-468F-96CB-004BC625BBEC}"/>
              </a:ext>
            </a:extLst>
          </p:cNvPr>
          <p:cNvPicPr>
            <a:picLocks noChangeAspect="1"/>
          </p:cNvPicPr>
          <p:nvPr/>
        </p:nvPicPr>
        <p:blipFill rotWithShape="1">
          <a:blip r:embed="rId4"/>
          <a:srcRect t="74596"/>
          <a:stretch/>
        </p:blipFill>
        <p:spPr>
          <a:xfrm>
            <a:off x="9070412" y="2643787"/>
            <a:ext cx="1662080" cy="1266728"/>
          </a:xfrm>
          <a:prstGeom prst="rect">
            <a:avLst/>
          </a:prstGeom>
        </p:spPr>
      </p:pic>
      <p:pic>
        <p:nvPicPr>
          <p:cNvPr id="34" name="Picture 33" descr="A screenshot of a cell phone&#10;&#10;Description automatically generated">
            <a:extLst>
              <a:ext uri="{FF2B5EF4-FFF2-40B4-BE49-F238E27FC236}">
                <a16:creationId xmlns:a16="http://schemas.microsoft.com/office/drawing/2014/main" id="{5BA80C40-944A-42EA-AE1F-B6A693E7BD06}"/>
              </a:ext>
            </a:extLst>
          </p:cNvPr>
          <p:cNvPicPr>
            <a:picLocks noChangeAspect="1"/>
          </p:cNvPicPr>
          <p:nvPr/>
        </p:nvPicPr>
        <p:blipFill rotWithShape="1">
          <a:blip r:embed="rId4"/>
          <a:srcRect t="48702" b="25893"/>
          <a:stretch/>
        </p:blipFill>
        <p:spPr>
          <a:xfrm>
            <a:off x="7185848" y="3339319"/>
            <a:ext cx="1662080" cy="1266728"/>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7CFC185B-103D-472C-8F0C-18BD2C004A97}"/>
              </a:ext>
            </a:extLst>
          </p:cNvPr>
          <p:cNvPicPr>
            <a:picLocks noChangeAspect="1"/>
          </p:cNvPicPr>
          <p:nvPr/>
        </p:nvPicPr>
        <p:blipFill rotWithShape="1">
          <a:blip r:embed="rId4"/>
          <a:srcRect b="75445"/>
          <a:stretch/>
        </p:blipFill>
        <p:spPr>
          <a:xfrm>
            <a:off x="4135763" y="5570242"/>
            <a:ext cx="1662080" cy="1224375"/>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17E2A81B-EDFD-4137-8157-BC745ABBC4EB}"/>
              </a:ext>
            </a:extLst>
          </p:cNvPr>
          <p:cNvPicPr>
            <a:picLocks noChangeAspect="1"/>
          </p:cNvPicPr>
          <p:nvPr/>
        </p:nvPicPr>
        <p:blipFill rotWithShape="1">
          <a:blip r:embed="rId4"/>
          <a:srcRect t="23945" b="50165"/>
          <a:stretch/>
        </p:blipFill>
        <p:spPr>
          <a:xfrm>
            <a:off x="5523768" y="4357100"/>
            <a:ext cx="1662080" cy="1290933"/>
          </a:xfrm>
          <a:prstGeom prst="rect">
            <a:avLst/>
          </a:prstGeom>
        </p:spPr>
      </p:pic>
      <p:grpSp>
        <p:nvGrpSpPr>
          <p:cNvPr id="37" name="Group 36">
            <a:extLst>
              <a:ext uri="{FF2B5EF4-FFF2-40B4-BE49-F238E27FC236}">
                <a16:creationId xmlns:a16="http://schemas.microsoft.com/office/drawing/2014/main" id="{1907AC4A-905D-45B0-81DC-AC8EED010E2F}"/>
              </a:ext>
            </a:extLst>
          </p:cNvPr>
          <p:cNvGrpSpPr/>
          <p:nvPr/>
        </p:nvGrpSpPr>
        <p:grpSpPr>
          <a:xfrm>
            <a:off x="3365993" y="4542204"/>
            <a:ext cx="974825" cy="1028037"/>
            <a:chOff x="470517" y="4421080"/>
            <a:chExt cx="974825" cy="1028037"/>
          </a:xfrm>
        </p:grpSpPr>
        <p:sp>
          <p:nvSpPr>
            <p:cNvPr id="38" name="Rectangle 37">
              <a:extLst>
                <a:ext uri="{FF2B5EF4-FFF2-40B4-BE49-F238E27FC236}">
                  <a16:creationId xmlns:a16="http://schemas.microsoft.com/office/drawing/2014/main" id="{EDEE37E9-BBA2-4EA0-870D-AFCFA0364E08}"/>
                </a:ext>
              </a:extLst>
            </p:cNvPr>
            <p:cNvSpPr/>
            <p:nvPr/>
          </p:nvSpPr>
          <p:spPr>
            <a:xfrm>
              <a:off x="470517" y="4421080"/>
              <a:ext cx="329635" cy="328473"/>
            </a:xfrm>
            <a:prstGeom prst="rect">
              <a:avLst/>
            </a:prstGeom>
            <a:solidFill>
              <a:schemeClr val="accent1">
                <a:alpha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39" name="Straight Arrow Connector 38">
              <a:extLst>
                <a:ext uri="{FF2B5EF4-FFF2-40B4-BE49-F238E27FC236}">
                  <a16:creationId xmlns:a16="http://schemas.microsoft.com/office/drawing/2014/main" id="{4EFBC3CB-AB8B-4C22-B6B3-83D04B3FE0A5}"/>
                </a:ext>
              </a:extLst>
            </p:cNvPr>
            <p:cNvCxnSpPr>
              <a:cxnSpLocks/>
            </p:cNvCxnSpPr>
            <p:nvPr/>
          </p:nvCxnSpPr>
          <p:spPr>
            <a:xfrm>
              <a:off x="800152" y="4749553"/>
              <a:ext cx="645190" cy="69956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E871A8AF-494F-476C-9D00-4ECFAAFCC803}"/>
              </a:ext>
            </a:extLst>
          </p:cNvPr>
          <p:cNvGrpSpPr/>
          <p:nvPr/>
        </p:nvGrpSpPr>
        <p:grpSpPr>
          <a:xfrm>
            <a:off x="4471548" y="3226800"/>
            <a:ext cx="1052221" cy="1130301"/>
            <a:chOff x="470517" y="4421080"/>
            <a:chExt cx="1052221" cy="1130301"/>
          </a:xfrm>
        </p:grpSpPr>
        <p:sp>
          <p:nvSpPr>
            <p:cNvPr id="41" name="Rectangle 40">
              <a:extLst>
                <a:ext uri="{FF2B5EF4-FFF2-40B4-BE49-F238E27FC236}">
                  <a16:creationId xmlns:a16="http://schemas.microsoft.com/office/drawing/2014/main" id="{D290A5F9-865C-4EC9-8C1D-DF89F45B4364}"/>
                </a:ext>
              </a:extLst>
            </p:cNvPr>
            <p:cNvSpPr/>
            <p:nvPr/>
          </p:nvSpPr>
          <p:spPr>
            <a:xfrm>
              <a:off x="470517" y="4421080"/>
              <a:ext cx="329635" cy="328473"/>
            </a:xfrm>
            <a:prstGeom prst="rect">
              <a:avLst/>
            </a:prstGeom>
            <a:solidFill>
              <a:schemeClr val="accent1">
                <a:alpha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42" name="Straight Arrow Connector 41">
              <a:extLst>
                <a:ext uri="{FF2B5EF4-FFF2-40B4-BE49-F238E27FC236}">
                  <a16:creationId xmlns:a16="http://schemas.microsoft.com/office/drawing/2014/main" id="{CC27AF0A-2182-46EB-A224-9F23BAD675D2}"/>
                </a:ext>
              </a:extLst>
            </p:cNvPr>
            <p:cNvCxnSpPr>
              <a:cxnSpLocks/>
            </p:cNvCxnSpPr>
            <p:nvPr/>
          </p:nvCxnSpPr>
          <p:spPr>
            <a:xfrm>
              <a:off x="800152" y="4749553"/>
              <a:ext cx="722586" cy="80182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BD8D68E-BB42-4A54-95A6-A8D36A29D80D}"/>
              </a:ext>
            </a:extLst>
          </p:cNvPr>
          <p:cNvGrpSpPr/>
          <p:nvPr/>
        </p:nvGrpSpPr>
        <p:grpSpPr>
          <a:xfrm>
            <a:off x="5953718" y="2266151"/>
            <a:ext cx="1147975" cy="1130301"/>
            <a:chOff x="470517" y="4421080"/>
            <a:chExt cx="1147975" cy="1130301"/>
          </a:xfrm>
        </p:grpSpPr>
        <p:sp>
          <p:nvSpPr>
            <p:cNvPr id="44" name="Rectangle 43">
              <a:extLst>
                <a:ext uri="{FF2B5EF4-FFF2-40B4-BE49-F238E27FC236}">
                  <a16:creationId xmlns:a16="http://schemas.microsoft.com/office/drawing/2014/main" id="{67A50754-E318-46EC-AB23-2BE9A9E83B06}"/>
                </a:ext>
              </a:extLst>
            </p:cNvPr>
            <p:cNvSpPr/>
            <p:nvPr/>
          </p:nvSpPr>
          <p:spPr>
            <a:xfrm>
              <a:off x="470517" y="4421080"/>
              <a:ext cx="329635" cy="328473"/>
            </a:xfrm>
            <a:prstGeom prst="rect">
              <a:avLst/>
            </a:prstGeom>
            <a:solidFill>
              <a:schemeClr val="accent1">
                <a:alpha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45" name="Straight Arrow Connector 44">
              <a:extLst>
                <a:ext uri="{FF2B5EF4-FFF2-40B4-BE49-F238E27FC236}">
                  <a16:creationId xmlns:a16="http://schemas.microsoft.com/office/drawing/2014/main" id="{574C222B-102A-4DA3-B332-6A1FE6A8274B}"/>
                </a:ext>
              </a:extLst>
            </p:cNvPr>
            <p:cNvCxnSpPr>
              <a:cxnSpLocks/>
            </p:cNvCxnSpPr>
            <p:nvPr/>
          </p:nvCxnSpPr>
          <p:spPr>
            <a:xfrm>
              <a:off x="800152" y="4749553"/>
              <a:ext cx="818340" cy="801828"/>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5F39463F-200C-4365-B8EC-10760B90E214}"/>
              </a:ext>
            </a:extLst>
          </p:cNvPr>
          <p:cNvGrpSpPr/>
          <p:nvPr/>
        </p:nvGrpSpPr>
        <p:grpSpPr>
          <a:xfrm>
            <a:off x="7361253" y="1752109"/>
            <a:ext cx="1486676" cy="891679"/>
            <a:chOff x="470517" y="4421080"/>
            <a:chExt cx="1486676" cy="891678"/>
          </a:xfrm>
        </p:grpSpPr>
        <p:sp>
          <p:nvSpPr>
            <p:cNvPr id="47" name="Rectangle 46">
              <a:extLst>
                <a:ext uri="{FF2B5EF4-FFF2-40B4-BE49-F238E27FC236}">
                  <a16:creationId xmlns:a16="http://schemas.microsoft.com/office/drawing/2014/main" id="{26D1E840-2422-496C-95D6-5CBA421A3F17}"/>
                </a:ext>
              </a:extLst>
            </p:cNvPr>
            <p:cNvSpPr/>
            <p:nvPr/>
          </p:nvSpPr>
          <p:spPr>
            <a:xfrm>
              <a:off x="470517" y="4421080"/>
              <a:ext cx="329635" cy="328473"/>
            </a:xfrm>
            <a:prstGeom prst="rect">
              <a:avLst/>
            </a:prstGeom>
            <a:solidFill>
              <a:schemeClr val="accent1">
                <a:alpha val="2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48" name="Straight Arrow Connector 47">
              <a:extLst>
                <a:ext uri="{FF2B5EF4-FFF2-40B4-BE49-F238E27FC236}">
                  <a16:creationId xmlns:a16="http://schemas.microsoft.com/office/drawing/2014/main" id="{C7324152-3C65-47D9-895B-DF9088F4C440}"/>
                </a:ext>
              </a:extLst>
            </p:cNvPr>
            <p:cNvCxnSpPr>
              <a:cxnSpLocks/>
            </p:cNvCxnSpPr>
            <p:nvPr/>
          </p:nvCxnSpPr>
          <p:spPr>
            <a:xfrm>
              <a:off x="800152" y="4749553"/>
              <a:ext cx="1157041" cy="56320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556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AEAB14D0-AD05-4F83-AA37-5D31ED3EFD09}"/>
              </a:ext>
            </a:extLst>
          </p:cNvPr>
          <p:cNvPicPr>
            <a:picLocks noChangeAspect="1"/>
          </p:cNvPicPr>
          <p:nvPr/>
        </p:nvPicPr>
        <p:blipFill>
          <a:blip r:embed="rId3"/>
          <a:stretch>
            <a:fillRect/>
          </a:stretch>
        </p:blipFill>
        <p:spPr>
          <a:xfrm rot="597705">
            <a:off x="3179503" y="973990"/>
            <a:ext cx="5356711" cy="5043631"/>
          </a:xfrm>
          <a:prstGeom prst="rect">
            <a:avLst/>
          </a:prstGeom>
        </p:spPr>
      </p:pic>
      <p:sp>
        <p:nvSpPr>
          <p:cNvPr id="8" name="TextBox 7">
            <a:extLst>
              <a:ext uri="{FF2B5EF4-FFF2-40B4-BE49-F238E27FC236}">
                <a16:creationId xmlns:a16="http://schemas.microsoft.com/office/drawing/2014/main" id="{B64C39DB-2C98-42F8-AF71-64569BB853E4}"/>
              </a:ext>
            </a:extLst>
          </p:cNvPr>
          <p:cNvSpPr txBox="1"/>
          <p:nvPr/>
        </p:nvSpPr>
        <p:spPr>
          <a:xfrm>
            <a:off x="8112224" y="1045558"/>
            <a:ext cx="2894365" cy="646331"/>
          </a:xfrm>
          <a:prstGeom prst="rect">
            <a:avLst/>
          </a:prstGeom>
          <a:noFill/>
        </p:spPr>
        <p:txBody>
          <a:bodyPr wrap="square" rtlCol="0">
            <a:spAutoFit/>
          </a:bodyPr>
          <a:lstStyle/>
          <a:p>
            <a:pPr algn="ctr"/>
            <a:r>
              <a:rPr lang="en-AU" dirty="0"/>
              <a:t>Differentiation</a:t>
            </a:r>
          </a:p>
          <a:p>
            <a:pPr algn="ctr"/>
            <a:r>
              <a:rPr lang="en-AU" dirty="0"/>
              <a:t>trajectory</a:t>
            </a:r>
          </a:p>
        </p:txBody>
      </p:sp>
      <p:pic>
        <p:nvPicPr>
          <p:cNvPr id="14" name="Picture 13">
            <a:extLst>
              <a:ext uri="{FF2B5EF4-FFF2-40B4-BE49-F238E27FC236}">
                <a16:creationId xmlns:a16="http://schemas.microsoft.com/office/drawing/2014/main" id="{53D5FE4D-A66A-4267-8AA9-E0E15E2E4D9A}"/>
              </a:ext>
            </a:extLst>
          </p:cNvPr>
          <p:cNvPicPr>
            <a:picLocks noChangeAspect="1"/>
          </p:cNvPicPr>
          <p:nvPr/>
        </p:nvPicPr>
        <p:blipFill rotWithShape="1">
          <a:blip r:embed="rId4"/>
          <a:srcRect t="23852" b="52101"/>
          <a:stretch/>
        </p:blipFill>
        <p:spPr>
          <a:xfrm>
            <a:off x="2943348" y="1506966"/>
            <a:ext cx="1524817" cy="1320023"/>
          </a:xfrm>
          <a:prstGeom prst="rect">
            <a:avLst/>
          </a:prstGeom>
        </p:spPr>
      </p:pic>
      <p:pic>
        <p:nvPicPr>
          <p:cNvPr id="15" name="Picture 14">
            <a:extLst>
              <a:ext uri="{FF2B5EF4-FFF2-40B4-BE49-F238E27FC236}">
                <a16:creationId xmlns:a16="http://schemas.microsoft.com/office/drawing/2014/main" id="{BFE9E303-CC40-49E6-9C97-ACAD15E4FAC8}"/>
              </a:ext>
            </a:extLst>
          </p:cNvPr>
          <p:cNvPicPr>
            <a:picLocks noChangeAspect="1"/>
          </p:cNvPicPr>
          <p:nvPr/>
        </p:nvPicPr>
        <p:blipFill rotWithShape="1">
          <a:blip r:embed="rId4"/>
          <a:srcRect t="50000" b="25955"/>
          <a:stretch/>
        </p:blipFill>
        <p:spPr>
          <a:xfrm>
            <a:off x="4260460" y="670902"/>
            <a:ext cx="1524819" cy="1319929"/>
          </a:xfrm>
          <a:prstGeom prst="rect">
            <a:avLst/>
          </a:prstGeom>
        </p:spPr>
      </p:pic>
      <p:pic>
        <p:nvPicPr>
          <p:cNvPr id="19" name="Picture 18">
            <a:extLst>
              <a:ext uri="{FF2B5EF4-FFF2-40B4-BE49-F238E27FC236}">
                <a16:creationId xmlns:a16="http://schemas.microsoft.com/office/drawing/2014/main" id="{8968CA63-852E-477B-A642-448EE159C302}"/>
              </a:ext>
            </a:extLst>
          </p:cNvPr>
          <p:cNvPicPr>
            <a:picLocks noChangeAspect="1"/>
          </p:cNvPicPr>
          <p:nvPr/>
        </p:nvPicPr>
        <p:blipFill rotWithShape="1">
          <a:blip r:embed="rId4"/>
          <a:srcRect t="73786"/>
          <a:stretch/>
        </p:blipFill>
        <p:spPr>
          <a:xfrm>
            <a:off x="5572312" y="33651"/>
            <a:ext cx="1524819" cy="1438955"/>
          </a:xfrm>
          <a:prstGeom prst="rect">
            <a:avLst/>
          </a:prstGeom>
        </p:spPr>
      </p:pic>
      <p:grpSp>
        <p:nvGrpSpPr>
          <p:cNvPr id="20" name="Group 19">
            <a:extLst>
              <a:ext uri="{FF2B5EF4-FFF2-40B4-BE49-F238E27FC236}">
                <a16:creationId xmlns:a16="http://schemas.microsoft.com/office/drawing/2014/main" id="{690D6A29-2B59-47FF-991A-938CBA507448}"/>
              </a:ext>
            </a:extLst>
          </p:cNvPr>
          <p:cNvGrpSpPr/>
          <p:nvPr/>
        </p:nvGrpSpPr>
        <p:grpSpPr>
          <a:xfrm>
            <a:off x="3138651" y="3998881"/>
            <a:ext cx="661552" cy="766963"/>
            <a:chOff x="-1162656" y="3457611"/>
            <a:chExt cx="659796" cy="764926"/>
          </a:xfrm>
        </p:grpSpPr>
        <p:sp>
          <p:nvSpPr>
            <p:cNvPr id="21" name="Rectangle 20">
              <a:extLst>
                <a:ext uri="{FF2B5EF4-FFF2-40B4-BE49-F238E27FC236}">
                  <a16:creationId xmlns:a16="http://schemas.microsoft.com/office/drawing/2014/main" id="{C3C3FB55-6CEC-4C7B-87EF-B386B7D8B731}"/>
                </a:ext>
              </a:extLst>
            </p:cNvPr>
            <p:cNvSpPr/>
            <p:nvPr/>
          </p:nvSpPr>
          <p:spPr>
            <a:xfrm>
              <a:off x="-832495" y="3894064"/>
              <a:ext cx="329635" cy="328473"/>
            </a:xfrm>
            <a:prstGeom prst="rect">
              <a:avLst/>
            </a:prstGeom>
            <a:solidFill>
              <a:schemeClr val="accent1">
                <a:alpha val="2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22" name="Straight Arrow Connector 21">
              <a:extLst>
                <a:ext uri="{FF2B5EF4-FFF2-40B4-BE49-F238E27FC236}">
                  <a16:creationId xmlns:a16="http://schemas.microsoft.com/office/drawing/2014/main" id="{5D4A3E11-0168-4375-B7FA-48DB8501CE8E}"/>
                </a:ext>
              </a:extLst>
            </p:cNvPr>
            <p:cNvCxnSpPr>
              <a:cxnSpLocks/>
            </p:cNvCxnSpPr>
            <p:nvPr/>
          </p:nvCxnSpPr>
          <p:spPr>
            <a:xfrm flipH="1" flipV="1">
              <a:off x="-1162656" y="3457611"/>
              <a:ext cx="330687" cy="450194"/>
            </a:xfrm>
            <a:prstGeom prst="straightConnector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04AF0F2-CCB3-4CFF-814B-96505E16E941}"/>
              </a:ext>
            </a:extLst>
          </p:cNvPr>
          <p:cNvGrpSpPr/>
          <p:nvPr/>
        </p:nvGrpSpPr>
        <p:grpSpPr>
          <a:xfrm>
            <a:off x="4032703" y="2811244"/>
            <a:ext cx="661552" cy="766963"/>
            <a:chOff x="-1162656" y="3457611"/>
            <a:chExt cx="659796" cy="764926"/>
          </a:xfrm>
        </p:grpSpPr>
        <p:sp>
          <p:nvSpPr>
            <p:cNvPr id="24" name="Rectangle 23">
              <a:extLst>
                <a:ext uri="{FF2B5EF4-FFF2-40B4-BE49-F238E27FC236}">
                  <a16:creationId xmlns:a16="http://schemas.microsoft.com/office/drawing/2014/main" id="{ECA4E26B-9229-4A3C-9268-AE2E81819132}"/>
                </a:ext>
              </a:extLst>
            </p:cNvPr>
            <p:cNvSpPr/>
            <p:nvPr/>
          </p:nvSpPr>
          <p:spPr>
            <a:xfrm>
              <a:off x="-832495" y="3894064"/>
              <a:ext cx="329635" cy="328473"/>
            </a:xfrm>
            <a:prstGeom prst="rect">
              <a:avLst/>
            </a:prstGeom>
            <a:solidFill>
              <a:schemeClr val="accent1">
                <a:alpha val="2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25" name="Straight Arrow Connector 24">
              <a:extLst>
                <a:ext uri="{FF2B5EF4-FFF2-40B4-BE49-F238E27FC236}">
                  <a16:creationId xmlns:a16="http://schemas.microsoft.com/office/drawing/2014/main" id="{81D150E8-7A0B-4C19-BD63-FC7AF8B183A9}"/>
                </a:ext>
              </a:extLst>
            </p:cNvPr>
            <p:cNvCxnSpPr>
              <a:cxnSpLocks/>
            </p:cNvCxnSpPr>
            <p:nvPr/>
          </p:nvCxnSpPr>
          <p:spPr>
            <a:xfrm flipH="1" flipV="1">
              <a:off x="-1162656" y="3457611"/>
              <a:ext cx="330687" cy="450194"/>
            </a:xfrm>
            <a:prstGeom prst="straightConnector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7538C57-A9C7-4AA6-89EA-01CA0253C4CB}"/>
              </a:ext>
            </a:extLst>
          </p:cNvPr>
          <p:cNvGrpSpPr/>
          <p:nvPr/>
        </p:nvGrpSpPr>
        <p:grpSpPr>
          <a:xfrm>
            <a:off x="5288983" y="1942997"/>
            <a:ext cx="661552" cy="766963"/>
            <a:chOff x="-1162656" y="3457611"/>
            <a:chExt cx="659796" cy="764926"/>
          </a:xfrm>
        </p:grpSpPr>
        <p:sp>
          <p:nvSpPr>
            <p:cNvPr id="27" name="Rectangle 26">
              <a:extLst>
                <a:ext uri="{FF2B5EF4-FFF2-40B4-BE49-F238E27FC236}">
                  <a16:creationId xmlns:a16="http://schemas.microsoft.com/office/drawing/2014/main" id="{4E46780E-27F1-4403-B4F9-EF47BDDD95BE}"/>
                </a:ext>
              </a:extLst>
            </p:cNvPr>
            <p:cNvSpPr/>
            <p:nvPr/>
          </p:nvSpPr>
          <p:spPr>
            <a:xfrm>
              <a:off x="-832495" y="3894064"/>
              <a:ext cx="329635" cy="328473"/>
            </a:xfrm>
            <a:prstGeom prst="rect">
              <a:avLst/>
            </a:prstGeom>
            <a:solidFill>
              <a:schemeClr val="accent1">
                <a:alpha val="2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28" name="Straight Arrow Connector 27">
              <a:extLst>
                <a:ext uri="{FF2B5EF4-FFF2-40B4-BE49-F238E27FC236}">
                  <a16:creationId xmlns:a16="http://schemas.microsoft.com/office/drawing/2014/main" id="{E8F46E31-3A17-406A-B343-7424B4CABF80}"/>
                </a:ext>
              </a:extLst>
            </p:cNvPr>
            <p:cNvCxnSpPr>
              <a:cxnSpLocks/>
            </p:cNvCxnSpPr>
            <p:nvPr/>
          </p:nvCxnSpPr>
          <p:spPr>
            <a:xfrm flipH="1" flipV="1">
              <a:off x="-1162656" y="3457611"/>
              <a:ext cx="330687" cy="450194"/>
            </a:xfrm>
            <a:prstGeom prst="straightConnector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140222A-6DE2-48B5-9B1C-D157251981CF}"/>
              </a:ext>
            </a:extLst>
          </p:cNvPr>
          <p:cNvGrpSpPr/>
          <p:nvPr/>
        </p:nvGrpSpPr>
        <p:grpSpPr>
          <a:xfrm>
            <a:off x="6744728" y="1405014"/>
            <a:ext cx="599899" cy="736295"/>
            <a:chOff x="-1101166" y="3488196"/>
            <a:chExt cx="598306" cy="734341"/>
          </a:xfrm>
        </p:grpSpPr>
        <p:sp>
          <p:nvSpPr>
            <p:cNvPr id="30" name="Rectangle 29">
              <a:extLst>
                <a:ext uri="{FF2B5EF4-FFF2-40B4-BE49-F238E27FC236}">
                  <a16:creationId xmlns:a16="http://schemas.microsoft.com/office/drawing/2014/main" id="{01931812-5C9E-4252-AD9A-1F961915D23B}"/>
                </a:ext>
              </a:extLst>
            </p:cNvPr>
            <p:cNvSpPr/>
            <p:nvPr/>
          </p:nvSpPr>
          <p:spPr>
            <a:xfrm>
              <a:off x="-832495" y="3894064"/>
              <a:ext cx="329635" cy="328473"/>
            </a:xfrm>
            <a:prstGeom prst="rect">
              <a:avLst/>
            </a:prstGeom>
            <a:solidFill>
              <a:schemeClr val="accent1">
                <a:alpha val="2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1" name="Straight Arrow Connector 30">
              <a:extLst>
                <a:ext uri="{FF2B5EF4-FFF2-40B4-BE49-F238E27FC236}">
                  <a16:creationId xmlns:a16="http://schemas.microsoft.com/office/drawing/2014/main" id="{074D0804-A25F-40F4-833A-0D2CE6C98A40}"/>
                </a:ext>
              </a:extLst>
            </p:cNvPr>
            <p:cNvCxnSpPr>
              <a:cxnSpLocks/>
            </p:cNvCxnSpPr>
            <p:nvPr/>
          </p:nvCxnSpPr>
          <p:spPr>
            <a:xfrm flipH="1" flipV="1">
              <a:off x="-1101166" y="3488196"/>
              <a:ext cx="269198" cy="419608"/>
            </a:xfrm>
            <a:prstGeom prst="straightConnector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2" name="Title 1">
            <a:extLst>
              <a:ext uri="{FF2B5EF4-FFF2-40B4-BE49-F238E27FC236}">
                <a16:creationId xmlns:a16="http://schemas.microsoft.com/office/drawing/2014/main" id="{74906CA7-2C4F-4CE7-BBA0-D8355F9CF97F}"/>
              </a:ext>
            </a:extLst>
          </p:cNvPr>
          <p:cNvSpPr txBox="1">
            <a:spLocks/>
          </p:cNvSpPr>
          <p:nvPr/>
        </p:nvSpPr>
        <p:spPr>
          <a:xfrm>
            <a:off x="1186799" y="1051875"/>
            <a:ext cx="2477413" cy="563501"/>
          </a:xfrm>
          <a:prstGeom prst="rect">
            <a:avLst/>
          </a:prstGeom>
        </p:spPr>
        <p:txBody>
          <a:bodyPr vert="horz" lIns="0" tIns="0" rIns="0" bIns="0" rtlCol="0" anchor="t" anchorCtr="0">
            <a:noAutofit/>
          </a:bodyPr>
          <a:lstStyle>
            <a:lvl1pPr algn="l" defTabSz="457200" rtl="0" eaLnBrk="1" latinLnBrk="0" hangingPunct="1">
              <a:lnSpc>
                <a:spcPts val="3600"/>
              </a:lnSpc>
              <a:spcBef>
                <a:spcPct val="0"/>
              </a:spcBef>
              <a:buNone/>
              <a:defRPr sz="3200" b="1" kern="1200">
                <a:solidFill>
                  <a:schemeClr val="tx1"/>
                </a:solidFill>
                <a:latin typeface="+mj-lt"/>
                <a:ea typeface="+mj-ea"/>
                <a:cs typeface="+mj-cs"/>
              </a:defRPr>
            </a:lvl1pPr>
          </a:lstStyle>
          <a:p>
            <a:pPr algn="r"/>
            <a:r>
              <a:rPr lang="en-AU" sz="2200" dirty="0"/>
              <a:t>Variability</a:t>
            </a:r>
          </a:p>
        </p:txBody>
      </p:sp>
      <p:pic>
        <p:nvPicPr>
          <p:cNvPr id="13" name="Picture 12">
            <a:extLst>
              <a:ext uri="{FF2B5EF4-FFF2-40B4-BE49-F238E27FC236}">
                <a16:creationId xmlns:a16="http://schemas.microsoft.com/office/drawing/2014/main" id="{F2D22A03-4638-464D-AF3B-B3848BB3810B}"/>
              </a:ext>
            </a:extLst>
          </p:cNvPr>
          <p:cNvPicPr>
            <a:picLocks noChangeAspect="1"/>
          </p:cNvPicPr>
          <p:nvPr/>
        </p:nvPicPr>
        <p:blipFill rotWithShape="1">
          <a:blip r:embed="rId4"/>
          <a:srcRect l="13906" b="77613"/>
          <a:stretch/>
        </p:blipFill>
        <p:spPr>
          <a:xfrm>
            <a:off x="2183726" y="2737993"/>
            <a:ext cx="1312783" cy="1228913"/>
          </a:xfrm>
          <a:prstGeom prst="rect">
            <a:avLst/>
          </a:prstGeom>
        </p:spPr>
      </p:pic>
      <p:sp>
        <p:nvSpPr>
          <p:cNvPr id="2" name="Title 1">
            <a:extLst>
              <a:ext uri="{FF2B5EF4-FFF2-40B4-BE49-F238E27FC236}">
                <a16:creationId xmlns:a16="http://schemas.microsoft.com/office/drawing/2014/main" id="{B4F177C6-64BA-7B3A-CF24-D97D760E1FBE}"/>
              </a:ext>
            </a:extLst>
          </p:cNvPr>
          <p:cNvSpPr txBox="1">
            <a:spLocks/>
          </p:cNvSpPr>
          <p:nvPr/>
        </p:nvSpPr>
        <p:spPr>
          <a:xfrm>
            <a:off x="7538444" y="5027236"/>
            <a:ext cx="4482725" cy="1570412"/>
          </a:xfrm>
          <a:prstGeom prst="rect">
            <a:avLst/>
          </a:prstGeom>
        </p:spPr>
        <p:txBody>
          <a:bodyPr vert="horz" lIns="0" tIns="0" rIns="0" bIns="0" rtlCol="0" anchor="t" anchorCtr="0">
            <a:noAutofit/>
          </a:bodyPr>
          <a:lstStyle>
            <a:lvl1pPr algn="l" defTabSz="457200" rtl="0" eaLnBrk="1" latinLnBrk="0" hangingPunct="1">
              <a:lnSpc>
                <a:spcPts val="3600"/>
              </a:lnSpc>
              <a:spcBef>
                <a:spcPct val="0"/>
              </a:spcBef>
              <a:buNone/>
              <a:defRPr sz="3200" b="1" kern="1200">
                <a:solidFill>
                  <a:schemeClr val="tx1"/>
                </a:solidFill>
                <a:latin typeface="+mj-lt"/>
                <a:ea typeface="+mj-ea"/>
                <a:cs typeface="+mj-cs"/>
              </a:defRPr>
            </a:lvl1pPr>
          </a:lstStyle>
          <a:p>
            <a:r>
              <a:rPr lang="en-AU" sz="2200" b="0" dirty="0">
                <a:latin typeface="Arial" panose="020B0604020202020204" pitchFamily="34" charset="0"/>
                <a:cs typeface="Arial" panose="020B0604020202020204" pitchFamily="34" charset="0"/>
              </a:rPr>
              <a:t>Independent relationship between correlation of gene pairs and variability of gene expression</a:t>
            </a:r>
          </a:p>
        </p:txBody>
      </p:sp>
    </p:spTree>
    <p:extLst>
      <p:ext uri="{BB962C8B-B14F-4D97-AF65-F5344CB8AC3E}">
        <p14:creationId xmlns:p14="http://schemas.microsoft.com/office/powerpoint/2010/main" val="230076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C43C-379F-2C6D-1B2D-53AE86C92ED3}"/>
              </a:ext>
            </a:extLst>
          </p:cNvPr>
          <p:cNvSpPr>
            <a:spLocks noGrp="1"/>
          </p:cNvSpPr>
          <p:nvPr>
            <p:ph type="title"/>
          </p:nvPr>
        </p:nvSpPr>
        <p:spPr/>
        <p:txBody>
          <a:bodyPr/>
          <a:lstStyle/>
          <a:p>
            <a:r>
              <a:rPr lang="en-US" dirty="0"/>
              <a:t>Schedule</a:t>
            </a:r>
          </a:p>
        </p:txBody>
      </p:sp>
      <p:graphicFrame>
        <p:nvGraphicFramePr>
          <p:cNvPr id="4" name="Content Placeholder 2">
            <a:extLst>
              <a:ext uri="{FF2B5EF4-FFF2-40B4-BE49-F238E27FC236}">
                <a16:creationId xmlns:a16="http://schemas.microsoft.com/office/drawing/2014/main" id="{CD0A054C-EA38-9B3D-0AE3-D01677161A27}"/>
              </a:ext>
            </a:extLst>
          </p:cNvPr>
          <p:cNvGraphicFramePr>
            <a:graphicFrameLocks noGrp="1"/>
          </p:cNvGraphicFramePr>
          <p:nvPr>
            <p:ph sz="half" idx="2"/>
            <p:extLst>
              <p:ext uri="{D42A27DB-BD31-4B8C-83A1-F6EECF244321}">
                <p14:modId xmlns:p14="http://schemas.microsoft.com/office/powerpoint/2010/main" val="1827655771"/>
              </p:ext>
            </p:extLst>
          </p:nvPr>
        </p:nvGraphicFramePr>
        <p:xfrm>
          <a:off x="770467" y="1541190"/>
          <a:ext cx="10866750" cy="4624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7287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5019C66-180A-D58E-11D0-773C52E03955}"/>
              </a:ext>
            </a:extLst>
          </p:cNvPr>
          <p:cNvSpPr>
            <a:spLocks noGrp="1"/>
          </p:cNvSpPr>
          <p:nvPr>
            <p:ph type="body" sz="quarter" idx="17"/>
          </p:nvPr>
        </p:nvSpPr>
        <p:spPr>
          <a:xfrm>
            <a:off x="739956" y="766233"/>
            <a:ext cx="2271602" cy="830744"/>
          </a:xfrm>
        </p:spPr>
        <p:txBody>
          <a:bodyPr/>
          <a:lstStyle/>
          <a:p>
            <a:r>
              <a:rPr lang="en-US" sz="3500" dirty="0">
                <a:solidFill>
                  <a:schemeClr val="bg1"/>
                </a:solidFill>
                <a:latin typeface="Times New Roman" panose="02020603050405020304" pitchFamily="18" charset="0"/>
                <a:cs typeface="Times New Roman" panose="02020603050405020304" pitchFamily="18" charset="0"/>
              </a:rPr>
              <a:t>Wrap-up</a:t>
            </a:r>
          </a:p>
        </p:txBody>
      </p:sp>
    </p:spTree>
    <p:extLst>
      <p:ext uri="{BB962C8B-B14F-4D97-AF65-F5344CB8AC3E}">
        <p14:creationId xmlns:p14="http://schemas.microsoft.com/office/powerpoint/2010/main" val="30954850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68BBC5E-D830-FF6A-7ED1-CE224BE6379D}"/>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F84C3018-322F-B231-0513-251E7332A7B9}"/>
              </a:ext>
            </a:extLst>
          </p:cNvPr>
          <p:cNvSpPr>
            <a:spLocks noGrp="1"/>
          </p:cNvSpPr>
          <p:nvPr>
            <p:ph type="body" idx="1"/>
          </p:nvPr>
        </p:nvSpPr>
        <p:spPr>
          <a:xfrm>
            <a:off x="770466" y="1663700"/>
            <a:ext cx="10651067" cy="5054600"/>
          </a:xfrm>
        </p:spPr>
        <p:txBody>
          <a:bodyPr/>
          <a:lstStyle/>
          <a:p>
            <a:pP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Executed a typical single-cell pre-processing workflow</a:t>
            </a:r>
          </a:p>
          <a:p>
            <a:pPr lvl="1">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Understanding the importance and purpose of each stage of pre-processing</a:t>
            </a:r>
          </a:p>
          <a:p>
            <a:endParaRPr lang="en-US" sz="220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Performed both reference-free and reference-based cell annotation methods</a:t>
            </a:r>
          </a:p>
          <a:p>
            <a:pPr lvl="1">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Identified the use case of each</a:t>
            </a:r>
          </a:p>
          <a:p>
            <a:pPr lvl="1">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Explored dimension reduction techniques and the caveats</a:t>
            </a:r>
          </a:p>
          <a:p>
            <a:pPr lvl="1">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Identified differentially expressed marker genes</a:t>
            </a:r>
          </a:p>
          <a:p>
            <a:pPr lvl="1">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Built a </a:t>
            </a:r>
            <a:r>
              <a:rPr lang="en-US" sz="2200" dirty="0" err="1">
                <a:solidFill>
                  <a:schemeClr val="tx1"/>
                </a:solidFill>
                <a:latin typeface="Arial" panose="020B0604020202020204" pitchFamily="34" charset="0"/>
                <a:cs typeface="Arial" panose="020B0604020202020204" pitchFamily="34" charset="0"/>
              </a:rPr>
              <a:t>pseudotime</a:t>
            </a:r>
            <a:r>
              <a:rPr lang="en-US" sz="2200" dirty="0">
                <a:solidFill>
                  <a:schemeClr val="tx1"/>
                </a:solidFill>
                <a:latin typeface="Arial" panose="020B0604020202020204" pitchFamily="34" charset="0"/>
                <a:cs typeface="Arial" panose="020B0604020202020204" pitchFamily="34" charset="0"/>
              </a:rPr>
              <a:t> trajectory for continuous data</a:t>
            </a:r>
          </a:p>
          <a:p>
            <a:pPr lvl="1">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Evaluated and compared the robustness of the trajectory</a:t>
            </a:r>
          </a:p>
          <a:p>
            <a:pPr lvl="1">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Explore visualization techniques</a:t>
            </a:r>
          </a:p>
          <a:p>
            <a:pPr lvl="1">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Performed differential expression analysis to find genes that change across </a:t>
            </a:r>
            <a:r>
              <a:rPr lang="en-US" sz="2200" dirty="0" err="1">
                <a:solidFill>
                  <a:schemeClr val="tx1"/>
                </a:solidFill>
                <a:latin typeface="Arial" panose="020B0604020202020204" pitchFamily="34" charset="0"/>
                <a:cs typeface="Arial" panose="020B0604020202020204" pitchFamily="34" charset="0"/>
              </a:rPr>
              <a:t>pseudotime</a:t>
            </a:r>
            <a:r>
              <a:rPr lang="en-US" sz="2200" dirty="0">
                <a:solidFill>
                  <a:schemeClr val="tx1"/>
                </a:solidFill>
                <a:latin typeface="Arial" panose="020B0604020202020204" pitchFamily="34" charset="0"/>
                <a:cs typeface="Arial" panose="020B0604020202020204" pitchFamily="34" charset="0"/>
              </a:rPr>
              <a:t> and between lineages</a:t>
            </a:r>
          </a:p>
          <a:p>
            <a:pPr lvl="1">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endParaRPr lang="en-US" sz="2200" dirty="0">
              <a:solidFill>
                <a:schemeClr val="tx1"/>
              </a:solidFill>
              <a:latin typeface="Arial" panose="020B0604020202020204" pitchFamily="34" charset="0"/>
              <a:cs typeface="Arial" panose="020B0604020202020204" pitchFamily="34" charset="0"/>
            </a:endParaRPr>
          </a:p>
          <a:p>
            <a:endParaRPr lang="en-US" sz="2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397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syd-2023">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syd-2023" id="{733C06CB-CC68-D342-9866-57AD0C33F573}" vid="{5C504E8C-BCD4-AA44-B628-9A3A86AD19C2}"/>
    </a:ext>
  </a:extLst>
</a:theme>
</file>

<file path=ppt/theme/theme2.xml><?xml version="1.0" encoding="utf-8"?>
<a:theme xmlns:a="http://schemas.openxmlformats.org/drawingml/2006/main" name="Acknowledgement of Country">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apter break">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raphic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usyd-2023</Template>
  <TotalTime>4311</TotalTime>
  <Words>6457</Words>
  <Application>Microsoft Macintosh PowerPoint</Application>
  <PresentationFormat>Widescreen</PresentationFormat>
  <Paragraphs>808</Paragraphs>
  <Slides>101</Slides>
  <Notes>58</Notes>
  <HiddenSlides>4</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101</vt:i4>
      </vt:variant>
    </vt:vector>
  </HeadingPairs>
  <TitlesOfParts>
    <vt:vector size="120" baseType="lpstr">
      <vt:lpstr>Calibre</vt:lpstr>
      <vt:lpstr>Harding</vt:lpstr>
      <vt:lpstr>ＭＳ Ｐゴシック</vt:lpstr>
      <vt:lpstr>System Font Regular</vt:lpstr>
      <vt:lpstr>Times</vt:lpstr>
      <vt:lpstr>Arial</vt:lpstr>
      <vt:lpstr>Calibri</vt:lpstr>
      <vt:lpstr>Cambria Math</vt:lpstr>
      <vt:lpstr>Helvetica Neue</vt:lpstr>
      <vt:lpstr>Lato</vt:lpstr>
      <vt:lpstr>Lucida Grande</vt:lpstr>
      <vt:lpstr>Montserrat</vt:lpstr>
      <vt:lpstr>Times New Roman</vt:lpstr>
      <vt:lpstr>Tw Cen MT</vt:lpstr>
      <vt:lpstr>usyd-2023</vt:lpstr>
      <vt:lpstr>Acknowledgement of Country</vt:lpstr>
      <vt:lpstr>Chapter break</vt:lpstr>
      <vt:lpstr>Graphic slides</vt:lpstr>
      <vt:lpstr>Content slides</vt:lpstr>
      <vt:lpstr>Computational Analysis of Single-cell Omics Data Workshop</vt:lpstr>
      <vt:lpstr>Computational Systems Biology Unit</vt:lpstr>
      <vt:lpstr>Sydney Precision Bioinformatics Data Science Centre</vt:lpstr>
      <vt:lpstr>SCDNEY</vt:lpstr>
      <vt:lpstr>Workshop Overview (Day 1)</vt:lpstr>
      <vt:lpstr>Schedule</vt:lpstr>
      <vt:lpstr>Configuring Google Cloud</vt:lpstr>
      <vt:lpstr>Single-cell RNA-sequencing</vt:lpstr>
      <vt:lpstr>Exponential growth in single cell RNA seq technologies </vt:lpstr>
      <vt:lpstr>Droplet based technologies are now dominating </vt:lpstr>
      <vt:lpstr>scRNAseq experiments can generate more than 1 million cells</vt:lpstr>
      <vt:lpstr>Number of scRNAseq tools also increasing rapidly </vt:lpstr>
      <vt:lpstr>PowerPoint Presentation</vt:lpstr>
      <vt:lpstr>Workshop Overview (Day 1)</vt:lpstr>
      <vt:lpstr>1. Data acquisition</vt:lpstr>
      <vt:lpstr>Dataset</vt:lpstr>
      <vt:lpstr>Data pre-processing (Quality Control)</vt:lpstr>
      <vt:lpstr>Data pre-processing (Quality Control)</vt:lpstr>
      <vt:lpstr>Benchmarking of doublet detection methods</vt:lpstr>
      <vt:lpstr>Data pre-processing (Quality Control)</vt:lpstr>
      <vt:lpstr>Data pre-processing (Quality Control)</vt:lpstr>
      <vt:lpstr>Data pre-processing (Quality Control)</vt:lpstr>
      <vt:lpstr>Data pre-processing (Quality Control)</vt:lpstr>
      <vt:lpstr>Data normalisation</vt:lpstr>
      <vt:lpstr>SingleCellExperiment Object</vt:lpstr>
      <vt:lpstr>[Coding break]</vt:lpstr>
      <vt:lpstr>[15 minutes break] 10:35 – 10:50</vt:lpstr>
      <vt:lpstr>Schedule</vt:lpstr>
      <vt:lpstr>PowerPoint Presentation</vt:lpstr>
      <vt:lpstr>Definition of ‘cell type’</vt:lpstr>
      <vt:lpstr>Cells experience multiple biological contexts that shape its identity</vt:lpstr>
      <vt:lpstr>Some questions on characterising cell types in the dataset</vt:lpstr>
      <vt:lpstr>Some questions on characterising cell types in the dataset</vt:lpstr>
      <vt:lpstr>Workshop Overview (Day 1)</vt:lpstr>
      <vt:lpstr>What is reference-free vs reference-based cell annotation?</vt:lpstr>
      <vt:lpstr>What is reference-free vs reference-based cell annotation?</vt:lpstr>
      <vt:lpstr>Approach 1: Reference-free</vt:lpstr>
      <vt:lpstr>Benchmarking of clustering algorithms to estimate number of cell types</vt:lpstr>
      <vt:lpstr>Approach 2: Reference-based</vt:lpstr>
      <vt:lpstr>Benchmarking of classification algorithms </vt:lpstr>
      <vt:lpstr>scClassify: Hierarchical classification</vt:lpstr>
      <vt:lpstr>PowerPoint Presentation</vt:lpstr>
      <vt:lpstr>PowerPoint Presentation</vt:lpstr>
      <vt:lpstr>Ensemble learning</vt:lpstr>
      <vt:lpstr>Ensemble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scClassify performance</vt:lpstr>
      <vt:lpstr>Evaluation of scClassify performance</vt:lpstr>
      <vt:lpstr>Evaluation of scClassify performance</vt:lpstr>
      <vt:lpstr>PowerPoint Presentation</vt:lpstr>
      <vt:lpstr>Post-hoc clustering for ‘unassigned’ cells</vt:lpstr>
      <vt:lpstr>Joint classification with scClassify</vt:lpstr>
      <vt:lpstr>Evaluation of joint classification</vt:lpstr>
      <vt:lpstr>[Coding break]</vt:lpstr>
      <vt:lpstr>[Lunch break] 12:00 – 13:00</vt:lpstr>
      <vt:lpstr>Schedule</vt:lpstr>
      <vt:lpstr>PowerPoint Presentation</vt:lpstr>
      <vt:lpstr>Workshop Overview (Day 1)</vt:lpstr>
      <vt:lpstr>Dataset</vt:lpstr>
      <vt:lpstr>Using trajectory analysis to reconstruct temporal cellular progression</vt:lpstr>
      <vt:lpstr>Different trajectories</vt:lpstr>
      <vt:lpstr>Building a trajectory – three key components</vt:lpstr>
      <vt:lpstr>Step 1: Feature selection</vt:lpstr>
      <vt:lpstr>Differential stability: A new metric to define cell identity</vt:lpstr>
      <vt:lpstr>Step 2: Dimensionality reduction</vt:lpstr>
      <vt:lpstr>Step 3: Creating a lineage structure using pseudotime inference</vt:lpstr>
      <vt:lpstr>SeuratObject</vt:lpstr>
      <vt:lpstr>[Coding break]</vt:lpstr>
      <vt:lpstr>Schedule</vt:lpstr>
      <vt:lpstr>PowerPoint Presentation</vt:lpstr>
      <vt:lpstr>Is my trajectory appropriate or sensible? </vt:lpstr>
      <vt:lpstr>After you build your trajectory:</vt:lpstr>
      <vt:lpstr>After you build your trajectory:</vt:lpstr>
      <vt:lpstr>Comparing slingshot and monocle3</vt:lpstr>
      <vt:lpstr>Scatter plot of the two trajectory inference methods</vt:lpstr>
      <vt:lpstr>After you build your trajectory:</vt:lpstr>
      <vt:lpstr>[Coding break]</vt:lpstr>
      <vt:lpstr>[15 minutes break] 14:30 – 14:45</vt:lpstr>
      <vt:lpstr>Schedule</vt:lpstr>
      <vt:lpstr>PowerPoint Presentation</vt:lpstr>
      <vt:lpstr>Within a lineage, which genes are differentially expressed across a pseudotime?</vt:lpstr>
      <vt:lpstr>Which genes exhibit different patterns of gene expression across the pseudotime between lineages?</vt:lpstr>
      <vt:lpstr>Can we group the genes in terms of their gene expression patterns across the pseudotime?</vt:lpstr>
      <vt:lpstr>[Coding break]</vt:lpstr>
      <vt:lpstr>Which gene-pair correlations change across pseudotime?</vt:lpstr>
      <vt:lpstr>Explaining differential correlation</vt:lpstr>
      <vt:lpstr>PowerPoint Presentation</vt:lpstr>
      <vt:lpstr>PowerPoint Presentation</vt:lpstr>
      <vt:lpstr>Schedule</vt:lpstr>
      <vt:lpstr>PowerPoint Presentation</vt:lpstr>
      <vt:lpstr>Summary</vt:lpstr>
      <vt:lpstr>Multi-omics measurement increases the capacity to explore cell various characteristics</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Analysis of Single-cell Omics Data Workshop</dc:title>
  <dc:creator>Carissa Chen</dc:creator>
  <cp:lastModifiedBy>Carissa Chen</cp:lastModifiedBy>
  <cp:revision>29</cp:revision>
  <dcterms:created xsi:type="dcterms:W3CDTF">2024-06-10T02:58:54Z</dcterms:created>
  <dcterms:modified xsi:type="dcterms:W3CDTF">2024-07-01T23:52:47Z</dcterms:modified>
</cp:coreProperties>
</file>